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78" r:id="rId3"/>
    <p:sldId id="375" r:id="rId4"/>
    <p:sldId id="374" r:id="rId5"/>
    <p:sldId id="372" r:id="rId6"/>
    <p:sldId id="376" r:id="rId7"/>
    <p:sldId id="37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8"/>
    <p:restoredTop sz="94683"/>
  </p:normalViewPr>
  <p:slideViewPr>
    <p:cSldViewPr snapToGrid="0" snapToObjects="1">
      <p:cViewPr varScale="1">
        <p:scale>
          <a:sx n="95" d="100"/>
          <a:sy n="95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90D8E-1C56-4549-A916-D22B1EB20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AD7F9B-9C20-5E48-A3CC-719BB55C0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6C9889-88FD-8046-B71C-CE422F8F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B948AD-A5FE-DF4C-B900-6A245B14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BDC3D2-6FE9-124B-AE5E-A670C546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19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7A76D-AB6C-D44B-AFEC-45696189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4FA9A4-6B0F-2744-8800-0F8807767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FDAB8F-46D6-4A4B-AB3A-BF8C3754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7F832A-4C07-0F49-B76D-F6F0B376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01127A-9FBC-014D-8BDE-DCEF565F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57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D917EF-7F68-504E-9480-13B8713A8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59AD5E-50E0-3945-9E0D-111D036A6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28EE08-EECA-3A4F-BE08-578C091C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8E3CBE-982E-614C-BCC3-F56E87CA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BFAFE5-F9F3-ED4E-AD54-D6B6450C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14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C2CDA-F35F-5C45-A9C9-50691E9D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A75FA-CD73-594C-B872-AD164A886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0F8173-87BF-844C-97A0-DA706202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C7E1C0-EA8E-C243-A0E9-6F972B53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5C41AF-A513-974B-9318-26A5AAD5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F9D94-06A4-C344-9D60-F9A68B18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02C6A4-534F-294B-A377-57A96426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955896-756E-DC44-9CAB-E55317B8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175B4F-9325-6346-B84C-0B1AFE8E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BA0103-BF30-764A-9DCC-C9810C66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93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D31A-5A33-DA43-909C-B14B6204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CF88A-7CC3-A84D-9F01-D0A7A5E7C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EE17BF-5705-404A-AF26-A23DDDC30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F872ED-D052-0F4F-A567-11628CF4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804009-B101-8846-8F43-FE3FDCA3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EDE01F-8034-B943-8612-4D07BB60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5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7147C-7FF3-054E-B83A-FDDF2E4F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4EBFBF-45AD-BD4D-A7A9-5EE87AF39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E01ED7-6B2A-634E-B5CB-AADB9826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B9F04F-7948-7E44-9B73-0F2AD24EB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9E12DA-3CBC-B74D-8DF9-590FE8129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472237-4C5A-5445-85AE-0C52986E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BB2B43-3AB6-444A-8C8D-06630255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6D5EB3-81F8-9A4B-9731-9B1D7408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3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60FA2-9E51-EF48-9CB4-2D3A2886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565FDED-8DBD-1A4C-8834-710ADFC9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D2BBC9-B209-7444-B341-710E3B88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7D5734-0672-7E4D-BBD3-C984AC2D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69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8CE451-A1B6-874C-8E5B-242DF42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37A246-0924-E94A-BB01-FBB3DA3C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BCA6F1-589C-C24C-AEFC-EAE5E916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1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87F16-CA0E-6A49-8FEE-81197CD6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BC489-5A42-9845-8723-4F32168B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D9BEC7-50CD-5C42-B2CF-748AE9A96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FB388A-2E8D-B849-B183-4783732E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FED14A-F8C2-B345-8936-DA5F708E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73FB6A-6281-F345-B63F-59F7EC60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94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1C76C-3015-E44E-BB9F-4F19E852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CD86EE-E203-354E-AFDA-9618261DC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0C8716-C06F-0947-98E4-4F0F26D72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CA85F0-B66A-8B42-9935-461EEB9F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1FC35F-B736-F743-89E8-C72C46BC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D63D83-BE67-EB4C-B432-89D50172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3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84DAEB-D726-BD44-8802-46D9E1D3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E92F42-0C6C-7E4F-AE7A-891438D2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AF754B-0010-7542-94C3-3EE6AFA2B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6291-58AA-4843-AF20-28777AB8ED58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9EE5A-70CF-4240-8477-2CE1EF2B6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0499C-098C-A543-ADD1-34F78CBC0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C863F-9C6C-5040-9A90-38C42254F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85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FA30B4E-C0FD-3F49-9922-95988BE94FA8}"/>
              </a:ext>
            </a:extLst>
          </p:cNvPr>
          <p:cNvSpPr txBox="1"/>
          <p:nvPr/>
        </p:nvSpPr>
        <p:spPr>
          <a:xfrm>
            <a:off x="715239" y="544630"/>
            <a:ext cx="165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Morse code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A02862-0C0E-7349-B193-FFB52653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91" y="6253064"/>
            <a:ext cx="2480522" cy="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7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FA30B4E-C0FD-3F49-9922-95988BE94FA8}"/>
              </a:ext>
            </a:extLst>
          </p:cNvPr>
          <p:cNvSpPr txBox="1"/>
          <p:nvPr/>
        </p:nvSpPr>
        <p:spPr>
          <a:xfrm>
            <a:off x="715239" y="544630"/>
            <a:ext cx="9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Morse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B188B0-C6EF-1A4A-AA46-0D575A1A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39" y="1342337"/>
            <a:ext cx="4974361" cy="373077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4D1A0BB-6692-BD41-BB56-562D73B84369}"/>
              </a:ext>
            </a:extLst>
          </p:cNvPr>
          <p:cNvSpPr txBox="1"/>
          <p:nvPr/>
        </p:nvSpPr>
        <p:spPr>
          <a:xfrm>
            <a:off x="2483312" y="5353762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dits</a:t>
            </a:r>
            <a:r>
              <a:rPr lang="nl-NL" sz="2000" dirty="0"/>
              <a:t> en </a:t>
            </a:r>
            <a:r>
              <a:rPr lang="nl-NL" sz="2000" dirty="0" err="1"/>
              <a:t>dahs</a:t>
            </a:r>
            <a:endParaRPr lang="nl-NL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9238C9-28E5-DA45-A4C4-DCFAFA2733AB}"/>
              </a:ext>
            </a:extLst>
          </p:cNvPr>
          <p:cNvSpPr txBox="1"/>
          <p:nvPr/>
        </p:nvSpPr>
        <p:spPr>
          <a:xfrm>
            <a:off x="6719048" y="1730961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Dit:   1 eenheid</a:t>
            </a: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0D4724B-C934-4E4D-B156-DE89071AD409}"/>
              </a:ext>
            </a:extLst>
          </p:cNvPr>
          <p:cNvSpPr txBox="1"/>
          <p:nvPr/>
        </p:nvSpPr>
        <p:spPr>
          <a:xfrm>
            <a:off x="6719048" y="2228503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nl-NL" sz="20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Dah</a:t>
            </a:r>
            <a:r>
              <a:rPr lang="nl-NL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3 eenheden</a:t>
            </a:r>
            <a:endParaRPr lang="nl-NL" sz="2000" b="1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22C7D61-4DE5-2948-82EA-927EF7792952}"/>
              </a:ext>
            </a:extLst>
          </p:cNvPr>
          <p:cNvSpPr/>
          <p:nvPr/>
        </p:nvSpPr>
        <p:spPr>
          <a:xfrm>
            <a:off x="6719048" y="2726045"/>
            <a:ext cx="4787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nl-NL" sz="20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</a:t>
            </a:r>
            <a:r>
              <a:rPr lang="nl-NL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-karakter spatie: 1 eenheid</a:t>
            </a: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(tussen </a:t>
            </a:r>
            <a:r>
              <a:rPr lang="nl-NL" sz="20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dits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en </a:t>
            </a:r>
            <a:r>
              <a:rPr lang="nl-NL" sz="20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dahs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binnen een karakter)</a:t>
            </a:r>
            <a:endParaRPr lang="nl-NL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C8CB8D6-69AB-6A48-8651-E36AFE61D61A}"/>
              </a:ext>
            </a:extLst>
          </p:cNvPr>
          <p:cNvSpPr/>
          <p:nvPr/>
        </p:nvSpPr>
        <p:spPr>
          <a:xfrm>
            <a:off x="6719048" y="3505602"/>
            <a:ext cx="4316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• </a:t>
            </a:r>
            <a:r>
              <a:rPr lang="nl-NL" sz="2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Inter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-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woord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 spatie:    3 eenheden</a:t>
            </a:r>
            <a:endParaRPr lang="nl-NL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   (tussen de karakters van een woord)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839AD49-878A-6F46-B310-4294EFB51951}"/>
              </a:ext>
            </a:extLst>
          </p:cNvPr>
          <p:cNvSpPr/>
          <p:nvPr/>
        </p:nvSpPr>
        <p:spPr>
          <a:xfrm>
            <a:off x="6700179" y="4285159"/>
            <a:ext cx="3981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• Woordruimte</a:t>
            </a:r>
            <a:r>
              <a:rPr lang="nl-NL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7 eenheden</a:t>
            </a:r>
            <a:endParaRPr lang="nl-NL" sz="20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nl-NL" sz="2000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   (</a:t>
            </a:r>
            <a:r>
              <a:rPr lang="nl-NL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opening tussen twee woorden)</a:t>
            </a:r>
            <a:endParaRPr lang="nl-N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A02862-0C0E-7349-B193-FFB52653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91" y="6253064"/>
            <a:ext cx="2480522" cy="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D2C56F2-6F1D-7E46-8581-78520EED7220}"/>
              </a:ext>
            </a:extLst>
          </p:cNvPr>
          <p:cNvSpPr/>
          <p:nvPr/>
        </p:nvSpPr>
        <p:spPr>
          <a:xfrm>
            <a:off x="715239" y="1491419"/>
            <a:ext cx="102914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Snelheid 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in morsecode wordt gemeten in woorden per minuut.</a:t>
            </a: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Hiervoor wordt meestal het woord "PARIS" als standaardwoord gebruikt.</a:t>
            </a:r>
          </a:p>
          <a:p>
            <a:pPr>
              <a:spcAft>
                <a:spcPts val="0"/>
              </a:spcAft>
            </a:pPr>
            <a:endParaRPr lang="nl-NL" sz="20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(20 woorden per minuut betekend dat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het 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woord "PARIS" met een spatie aan het einde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20 keer per minuut kan worden verzonden.)</a:t>
            </a:r>
            <a:endParaRPr lang="nl-NL" sz="2000" dirty="0">
              <a:ea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A30B4E-C0FD-3F49-9922-95988BE94FA8}"/>
              </a:ext>
            </a:extLst>
          </p:cNvPr>
          <p:cNvSpPr txBox="1"/>
          <p:nvPr/>
        </p:nvSpPr>
        <p:spPr>
          <a:xfrm>
            <a:off x="715239" y="544630"/>
            <a:ext cx="9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Morse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21B20E-11A2-FA4D-B703-66335E5C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91" y="6253064"/>
            <a:ext cx="2480522" cy="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2077B64-92A3-6044-BADA-360924C88B84}"/>
              </a:ext>
            </a:extLst>
          </p:cNvPr>
          <p:cNvSpPr/>
          <p:nvPr/>
        </p:nvSpPr>
        <p:spPr>
          <a:xfrm>
            <a:off x="715239" y="1470313"/>
            <a:ext cx="3179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"PARIS" is 50 eenheden lang.</a:t>
            </a: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927355-70C8-F34F-8A21-D3A6E3994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9" y="2019700"/>
            <a:ext cx="5725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code hiervan is: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harter" panose="02040503050506020203" pitchFamily="18" charset="0"/>
                <a:ea typeface="Times New Roman" panose="02020603050405020304" pitchFamily="18" charset="0"/>
              </a:rPr>
              <a:t>"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.--. .- .-. .. .../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harter" panose="02040503050506020203" pitchFamily="18" charset="0"/>
                <a:ea typeface="Times New Roman" panose="02020603050405020304" pitchFamily="18" charset="0"/>
              </a:rPr>
              <a:t>"</a:t>
            </a: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EE99F6B-13F2-FB41-8DF0-DEC4A1A88D7A}"/>
              </a:ext>
            </a:extLst>
          </p:cNvPr>
          <p:cNvSpPr/>
          <p:nvPr/>
        </p:nvSpPr>
        <p:spPr>
          <a:xfrm>
            <a:off x="715239" y="25998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• 10 </a:t>
            </a:r>
            <a:r>
              <a:rPr lang="nl-NL" sz="2000" dirty="0" err="1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dits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: 10 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eenheden</a:t>
            </a:r>
            <a:endParaRPr lang="nl-NL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• 4 </a:t>
            </a:r>
            <a:r>
              <a:rPr lang="nl-NL" sz="2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dahs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: 12 eenheden</a:t>
            </a:r>
            <a:endParaRPr lang="nl-NL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• 9 spaties tussen tekens: 9 eenheden</a:t>
            </a:r>
            <a:endParaRPr lang="nl-NL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• 4 spaties tussen karakters: 12 eenheden</a:t>
            </a:r>
            <a:endParaRPr lang="nl-NL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• 1 woordruimte: 7 eenheden.</a:t>
            </a:r>
            <a:endParaRPr lang="nl-NL" sz="2000" dirty="0">
              <a:ea typeface="Times New Roman" panose="02020603050405020304" pitchFamily="18" charset="0"/>
            </a:endParaRPr>
          </a:p>
          <a:p>
            <a:endParaRPr lang="nl-NL" sz="2000" dirty="0">
              <a:solidFill>
                <a:srgbClr val="22222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otaal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nl-NL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 10 + 12 + 9 + 12 + 7 = 50 eenheden.</a:t>
            </a:r>
            <a:r>
              <a:rPr lang="nl-NL" sz="20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0B03F31-0A59-8C43-A4A7-9385A387616F}"/>
              </a:ext>
            </a:extLst>
          </p:cNvPr>
          <p:cNvSpPr txBox="1"/>
          <p:nvPr/>
        </p:nvSpPr>
        <p:spPr>
          <a:xfrm>
            <a:off x="715239" y="544630"/>
            <a:ext cx="9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Morse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A97DA99-69B6-EF4D-B871-CBEA9AAD2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91" y="6253064"/>
            <a:ext cx="2480522" cy="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9216131-E8FF-634D-AAA0-096F281C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91" y="6253064"/>
            <a:ext cx="2480522" cy="484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D16DE238-370B-4349-8924-4008784A902F}"/>
                  </a:ext>
                </a:extLst>
              </p:cNvPr>
              <p:cNvSpPr/>
              <p:nvPr/>
            </p:nvSpPr>
            <p:spPr>
              <a:xfrm>
                <a:off x="6135335" y="1453809"/>
                <a:ext cx="4650017" cy="1901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2000" dirty="0">
                    <a:solidFill>
                      <a:srgbClr val="325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Voorbeeld:</a:t>
                </a:r>
              </a:p>
              <a:p>
                <a:pPr>
                  <a:spcAft>
                    <a:spcPts val="0"/>
                  </a:spcAft>
                </a:pPr>
                <a:endParaRPr lang="nl-NL" sz="2000" dirty="0">
                  <a:solidFill>
                    <a:srgbClr val="3250F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2000" dirty="0">
                    <a:solidFill>
                      <a:srgbClr val="325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12 woorden per minuut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25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rgbClr val="325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nl-NL" sz="2000" dirty="0">
                    <a:solidFill>
                      <a:srgbClr val="325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) geeft:</a:t>
                </a:r>
                <a:endParaRPr lang="nl-NL" sz="2000" dirty="0">
                  <a:solidFill>
                    <a:srgbClr val="3250F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2000" dirty="0">
                    <a:solidFill>
                      <a:srgbClr val="325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2000" dirty="0">
                  <a:solidFill>
                    <a:srgbClr val="3250F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solidFill>
                            <a:srgbClr val="325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nl-NL" sz="2000" i="1">
                          <a:solidFill>
                            <a:srgbClr val="325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solidFill>
                                <a:srgbClr val="325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solidFill>
                                <a:srgbClr val="325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nl-NL" sz="2000" i="1">
                              <a:solidFill>
                                <a:srgbClr val="325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50∙</m:t>
                          </m:r>
                          <m:r>
                            <a:rPr lang="en-US" sz="2000" b="0" i="1" smtClean="0">
                              <a:solidFill>
                                <a:srgbClr val="325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den>
                      </m:f>
                      <m:r>
                        <a:rPr lang="nl-NL" sz="2000" i="1">
                          <a:solidFill>
                            <a:srgbClr val="325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solidFill>
                                <a:srgbClr val="325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solidFill>
                                <a:srgbClr val="325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nl-NL" sz="2000" i="1">
                              <a:solidFill>
                                <a:srgbClr val="325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50∙12</m:t>
                          </m:r>
                        </m:den>
                      </m:f>
                      <m:r>
                        <a:rPr lang="nl-NL" sz="2000" i="1">
                          <a:solidFill>
                            <a:srgbClr val="325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=0.1 </m:t>
                      </m:r>
                      <m:r>
                        <a:rPr lang="nl-NL" sz="2000" i="1">
                          <a:solidFill>
                            <a:srgbClr val="325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𝑠𝑒𝑐𝑜𝑛𝑑𝑒</m:t>
                      </m:r>
                    </m:oMath>
                  </m:oMathPara>
                </a14:m>
                <a:endParaRPr lang="nl-NL" sz="2000" dirty="0">
                  <a:solidFill>
                    <a:srgbClr val="3250F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D16DE238-370B-4349-8924-4008784A9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35" y="1453809"/>
                <a:ext cx="4650017" cy="1901674"/>
              </a:xfrm>
              <a:prstGeom prst="rect">
                <a:avLst/>
              </a:prstGeom>
              <a:blipFill>
                <a:blip r:embed="rId3"/>
                <a:stretch>
                  <a:fillRect l="-1090" t="-1325" b="-13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D23E407E-8866-154A-9CD2-67CE0818E71E}"/>
              </a:ext>
            </a:extLst>
          </p:cNvPr>
          <p:cNvSpPr txBox="1"/>
          <p:nvPr/>
        </p:nvSpPr>
        <p:spPr>
          <a:xfrm>
            <a:off x="715239" y="544630"/>
            <a:ext cx="9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0693D189-5628-7A43-8ACB-0BCBE8D5F12D}"/>
                  </a:ext>
                </a:extLst>
              </p:cNvPr>
              <p:cNvSpPr/>
              <p:nvPr/>
            </p:nvSpPr>
            <p:spPr>
              <a:xfrm>
                <a:off x="763412" y="1453809"/>
                <a:ext cx="31465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𝑤𝑜𝑜𝑟𝑑𝑒𝑛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𝑝𝑒𝑟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𝑚𝑖𝑛𝑢𝑢𝑡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𝑤</m:t>
                      </m:r>
                    </m:oMath>
                  </m:oMathPara>
                </a14:m>
                <a:endParaRPr lang="nl-NL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0693D189-5628-7A43-8ACB-0BCBE8D5F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2" y="1453809"/>
                <a:ext cx="3146567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6D44EFC9-93D9-934E-80B2-79D1DA3FDC38}"/>
                  </a:ext>
                </a:extLst>
              </p:cNvPr>
              <p:cNvSpPr/>
              <p:nvPr/>
            </p:nvSpPr>
            <p:spPr>
              <a:xfrm>
                <a:off x="763412" y="2254580"/>
                <a:ext cx="3324187" cy="97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𝑚𝑖𝑛𝑢𝑡𝑒𝑛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𝑝𝑒𝑟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𝑤𝑜𝑜𝑟𝑑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nl-NL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endParaRPr lang="nl-NL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6D44EFC9-93D9-934E-80B2-79D1DA3FD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2" y="2254580"/>
                <a:ext cx="3324187" cy="978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33CBC86-6F1F-8C4A-A9DB-84111DB04D6E}"/>
                  </a:ext>
                </a:extLst>
              </p:cNvPr>
              <p:cNvSpPr txBox="1"/>
              <p:nvPr/>
            </p:nvSpPr>
            <p:spPr>
              <a:xfrm>
                <a:off x="715239" y="3230343"/>
                <a:ext cx="3187411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𝑠𝑒𝑐𝑜𝑛𝑑𝑒𝑛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𝑝𝑒𝑟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𝑤𝑜𝑜𝑟𝑑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33CBC86-6F1F-8C4A-A9DB-84111DB04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9" y="3230343"/>
                <a:ext cx="3187411" cy="670505"/>
              </a:xfrm>
              <a:prstGeom prst="rect">
                <a:avLst/>
              </a:prstGeom>
              <a:blipFill>
                <a:blip r:embed="rId6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CAFD8F0-E367-4544-9BCA-6CAFB848FBED}"/>
                  </a:ext>
                </a:extLst>
              </p:cNvPr>
              <p:cNvSpPr txBox="1"/>
              <p:nvPr/>
            </p:nvSpPr>
            <p:spPr>
              <a:xfrm>
                <a:off x="715239" y="4301509"/>
                <a:ext cx="25743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𝑑𝑖𝑡𝑠</m:t>
                      </m:r>
                      <m:r>
                        <a:rPr lang="nl-NL" sz="20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𝑝𝑒𝑟</m:t>
                      </m:r>
                      <m:r>
                        <a:rPr lang="nl-NL" sz="20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𝑤𝑜𝑜𝑟𝑑</m:t>
                      </m:r>
                      <m:r>
                        <a:rPr lang="nl-NL" sz="20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=50</m:t>
                      </m:r>
                    </m:oMath>
                  </m:oMathPara>
                </a14:m>
                <a:endParaRPr lang="nl-NL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nl-NL" sz="2000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CAFD8F0-E367-4544-9BCA-6CAFB848F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9" y="4301509"/>
                <a:ext cx="257435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085322AC-5C91-4045-B290-A9741149A866}"/>
                  </a:ext>
                </a:extLst>
              </p:cNvPr>
              <p:cNvSpPr/>
              <p:nvPr/>
            </p:nvSpPr>
            <p:spPr>
              <a:xfrm>
                <a:off x="715239" y="5162361"/>
                <a:ext cx="3167598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𝑠𝑒𝑐𝑜𝑛𝑑𝑒𝑛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𝑝𝑒𝑟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𝑑𝑖𝑡</m:t>
                      </m:r>
                      <m:r>
                        <a:rPr lang="nl-NL" sz="20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0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nl-NL" sz="20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50∙</m:t>
                          </m:r>
                          <m:r>
                            <a:rPr lang="en-US" sz="2000" b="0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085322AC-5C91-4045-B290-A9741149A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9" y="5162361"/>
                <a:ext cx="3167598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9216131-E8FF-634D-AAA0-096F281C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91" y="6253064"/>
            <a:ext cx="2480522" cy="4842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FCB5DF-88D9-6546-9D34-6BC08D494CF5}"/>
              </a:ext>
            </a:extLst>
          </p:cNvPr>
          <p:cNvSpPr txBox="1"/>
          <p:nvPr/>
        </p:nvSpPr>
        <p:spPr>
          <a:xfrm>
            <a:off x="715239" y="544630"/>
            <a:ext cx="9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Morse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DC45E63-FE12-2B4D-9AA0-6DF4EA21E89B}"/>
              </a:ext>
            </a:extLst>
          </p:cNvPr>
          <p:cNvSpPr/>
          <p:nvPr/>
        </p:nvSpPr>
        <p:spPr>
          <a:xfrm>
            <a:off x="1700958" y="618755"/>
            <a:ext cx="23852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alfabet </a:t>
            </a:r>
            <a:r>
              <a:rPr lang="nl-NL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{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"A"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"B"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"-···"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"C"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"-·-·"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"D"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"-··"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"E"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"F"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"··-·"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</a:t>
            </a:r>
            <a:r>
              <a:rPr lang="nl-NL" sz="1400" dirty="0">
                <a:solidFill>
                  <a:srgbClr val="A6A6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"G"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"--·"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"H"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"····"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"I"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"J"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"·---"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"K”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"-·-"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"L"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"·-··"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"M"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"N"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"O"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"---"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"P"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"·--·"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"Q"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"--·-"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"R"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"·-·"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"S"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"···"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"T"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"U"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"··-"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"V"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"···-"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"W"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"·--"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"X"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"-··-"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"Y"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"-·--"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nl-NL" sz="1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nl-NL" sz="1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"--··"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}</a:t>
            </a:r>
            <a:endParaRPr lang="nl-N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A6730DF-3AED-EB43-8B77-5D28CE2099BA}"/>
              </a:ext>
            </a:extLst>
          </p:cNvPr>
          <p:cNvSpPr/>
          <p:nvPr/>
        </p:nvSpPr>
        <p:spPr>
          <a:xfrm>
            <a:off x="5329116" y="1161224"/>
            <a:ext cx="497216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ti_hub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alfabet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0.11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nl-NL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while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True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tekst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input(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"Tekst (enter=stoppen): 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tekst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== 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tekst[:3]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== 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nl-NL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break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600" dirty="0">
                <a:solidFill>
                  <a:srgbClr val="A6A6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        </a:t>
            </a: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tekst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tekst.upper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()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9216131-E8FF-634D-AAA0-096F281C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91" y="6253064"/>
            <a:ext cx="2480522" cy="4842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FCB5DF-88D9-6546-9D34-6BC08D494CF5}"/>
              </a:ext>
            </a:extLst>
          </p:cNvPr>
          <p:cNvSpPr txBox="1"/>
          <p:nvPr/>
        </p:nvSpPr>
        <p:spPr>
          <a:xfrm>
            <a:off x="715239" y="544630"/>
            <a:ext cx="9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Morse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DE63FC9-D7D8-0E4D-93DF-ECA6E01546EF}"/>
              </a:ext>
            </a:extLst>
          </p:cNvPr>
          <p:cNvSpPr/>
          <p:nvPr/>
        </p:nvSpPr>
        <p:spPr>
          <a:xfrm>
            <a:off x="5246564" y="1149170"/>
            <a:ext cx="48975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tekst: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 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== 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 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sleep(4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t)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 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else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 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alfabet: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 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alfabet[k]: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== 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"·"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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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sound.tone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(650,x)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color.rgb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(255,255,255)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sleep(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nl-NL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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color.off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()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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sleep(3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t)</a:t>
            </a:r>
            <a:endParaRPr lang="nl-N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11E821C-F5BA-5041-A570-0B7234FFC944}"/>
              </a:ext>
            </a:extLst>
          </p:cNvPr>
          <p:cNvSpPr/>
          <p:nvPr/>
        </p:nvSpPr>
        <p:spPr>
          <a:xfrm>
            <a:off x="274395" y="1161224"/>
            <a:ext cx="497216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ti_hub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alfabet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0.11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nl-NL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while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True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tekst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input(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"Tekst (enter=stoppen): 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tekst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== 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tekst[:3]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== 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nl-NL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</a:t>
            </a:r>
            <a:r>
              <a:rPr lang="nl-NL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fontAlgn="base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 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break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600" dirty="0">
                <a:solidFill>
                  <a:srgbClr val="A6A6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        </a:t>
            </a:r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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tekst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nl-N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tekst.upper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()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9785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557</Words>
  <Application>Microsoft Macintosh PowerPoint</Application>
  <PresentationFormat>Breedbeeld</PresentationFormat>
  <Paragraphs>102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charter</vt:lpstr>
      <vt:lpstr>Courier New</vt:lpstr>
      <vt:lpstr>Symbol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287</cp:revision>
  <dcterms:created xsi:type="dcterms:W3CDTF">2019-02-20T09:44:52Z</dcterms:created>
  <dcterms:modified xsi:type="dcterms:W3CDTF">2020-11-19T18:27:53Z</dcterms:modified>
</cp:coreProperties>
</file>