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302" r:id="rId3"/>
    <p:sldId id="301" r:id="rId4"/>
    <p:sldId id="300" r:id="rId5"/>
    <p:sldId id="298" r:id="rId6"/>
    <p:sldId id="293" r:id="rId7"/>
    <p:sldId id="305" r:id="rId8"/>
    <p:sldId id="303" r:id="rId9"/>
    <p:sldId id="304" r:id="rId10"/>
    <p:sldId id="294" r:id="rId11"/>
    <p:sldId id="312" r:id="rId12"/>
    <p:sldId id="313" r:id="rId13"/>
    <p:sldId id="315" r:id="rId14"/>
    <p:sldId id="316" r:id="rId15"/>
    <p:sldId id="296" r:id="rId16"/>
    <p:sldId id="317" r:id="rId17"/>
    <p:sldId id="318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29C"/>
    <a:srgbClr val="EC9036"/>
    <a:srgbClr val="E9A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DB4D5-57F7-2B43-868E-41E4C1942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BCCB1D-A11D-014E-8342-BF11DF42C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960B43-202A-1C4A-A1AD-DD3C6A85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E32-3350-074F-B368-A3E6B83F7E20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CFF2A2-147C-0648-8251-3032637A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B48F12-13C6-9D4C-9515-FC551446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37EE-08D9-8E49-8CDC-BB1DFD999B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72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E5355-96DA-A347-AE0F-3555B22C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CDDFD8-5F18-1C47-AA77-16F5CF2B3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0BD6E6-927B-CA4F-B3DB-CB68724A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E32-3350-074F-B368-A3E6B83F7E20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234199-F104-364B-9016-6AFFE2B9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56EB63-AAF6-4446-BBC2-441911FC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37EE-08D9-8E49-8CDC-BB1DFD999B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11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C933EC5-086E-0848-9EA3-3AD441541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F1054E-6445-844C-88CA-355791A76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D41DFF-069B-1341-996A-79037DB9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E32-3350-074F-B368-A3E6B83F7E20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3205BC-7AED-3944-9493-FDB81A97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BB515A-4DB0-C14F-A463-B2B6145E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37EE-08D9-8E49-8CDC-BB1DFD999B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3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43AD0-8EB7-4342-84E4-A1082169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F136CB-223F-5843-A810-618D14FA7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9D7FA4-A905-D94F-A03E-4029D776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E32-3350-074F-B368-A3E6B83F7E20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B4AB6D-AC8D-E54C-80EA-D6059398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C0E964-7CE9-724F-B6C4-B7B4C5A4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37EE-08D9-8E49-8CDC-BB1DFD999B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6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70DC5-B603-6F48-B788-3D1B4502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93BFBF-F845-EF4D-A421-87D7D1940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CF4561-868F-8D40-8CEB-425D7373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E32-3350-074F-B368-A3E6B83F7E20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033D6E-E31F-F440-86F3-FD9B47FB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5C9E34-6CFF-A741-85B2-E658DF6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37EE-08D9-8E49-8CDC-BB1DFD999B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0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29F61-1D11-4B42-80F1-524AC3DB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D9EC3-52BA-D848-A223-806A12A77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A90BA4-4861-014A-B456-A550FCBD9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BD09B6-71DE-024A-ACD9-43B3B680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E32-3350-074F-B368-A3E6B83F7E20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3B1BF6-15C9-1148-9CD2-CEDB2CAB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B3E245-67D9-6A41-BE86-57100ED0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37EE-08D9-8E49-8CDC-BB1DFD999B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48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086CE-BF7D-EB41-A1AA-D06FA66F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361DA0-AAE2-5B4D-9C12-4E55BD79D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F8D2EE-4578-A745-8397-1965797C9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26E76F-0A8A-1344-8F10-E6C657C08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B30EE5B-0285-FE4B-870C-BDC62070D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8602B7-A6AF-B941-A34E-9B0E6121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E32-3350-074F-B368-A3E6B83F7E20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0015882-7141-354E-AC71-3A75B335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553573-5351-0245-8562-1995FE03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37EE-08D9-8E49-8CDC-BB1DFD999B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1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D0493-4647-D948-BF62-38839284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6DB6202-23C3-8D44-B65C-B10B893F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E32-3350-074F-B368-A3E6B83F7E20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D627677-FC48-9842-B8DB-5D96A693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5A08F9-3578-3747-A873-1EDF1356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37EE-08D9-8E49-8CDC-BB1DFD999B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8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A3106B-0C93-3447-847B-5FA5ADDE6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E32-3350-074F-B368-A3E6B83F7E20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57C8B62-A9F0-CD44-B664-4F1EFB17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234C38-C3AA-0E42-8FEF-6E2517CE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37EE-08D9-8E49-8CDC-BB1DFD999B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27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AAAFA-1414-5A41-B467-0B874DB0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32CED9-A581-3142-9E06-8D0625386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B9B790-019C-6B4C-A6AB-F65332764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65A25E-9FFF-7944-9C16-03EDAE45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E32-3350-074F-B368-A3E6B83F7E20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7C8EA7-6680-0D4B-9DA5-E2B4A3D91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14C9B2-AFEA-5340-8687-E496EE99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37EE-08D9-8E49-8CDC-BB1DFD999B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76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AF4F9-8434-1842-8340-F711EE0F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91DD097-50B1-794D-AC95-90D7AA1D0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182FF7-E86B-FD42-BD7F-724C228FF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CEAC02-14F5-E14C-A0C8-2382E760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E32-3350-074F-B368-A3E6B83F7E20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0E81A6-F33C-A140-B2E8-686DBE02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A8EF0F-2502-DB48-910E-3E7F82AB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37EE-08D9-8E49-8CDC-BB1DFD999B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47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3D39DB-AFB9-0043-B511-B951E215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558F1F-2E5D-994B-B261-FC4E5F1D5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DE723D-F68B-3443-BCCF-A69CFB645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61E32-3350-074F-B368-A3E6B83F7E20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9044B2-7DF8-0945-83E7-9CEDD3F3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A3060B-6507-E641-A752-24C27D443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737EE-08D9-8E49-8CDC-BB1DFD999B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42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AC7460-CB1F-6644-97BC-B99728A84DF8}"/>
              </a:ext>
            </a:extLst>
          </p:cNvPr>
          <p:cNvGrpSpPr/>
          <p:nvPr/>
        </p:nvGrpSpPr>
        <p:grpSpPr>
          <a:xfrm>
            <a:off x="0" y="-190500"/>
            <a:ext cx="12198787" cy="3236524"/>
            <a:chOff x="0" y="406400"/>
            <a:chExt cx="12198787" cy="32365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303D7F6-BE31-8147-929C-221FD4F5946D}"/>
                </a:ext>
              </a:extLst>
            </p:cNvPr>
            <p:cNvGrpSpPr/>
            <p:nvPr/>
          </p:nvGrpSpPr>
          <p:grpSpPr>
            <a:xfrm>
              <a:off x="0" y="406400"/>
              <a:ext cx="12198787" cy="2286006"/>
              <a:chOff x="-3122" y="4586101"/>
              <a:chExt cx="12198787" cy="2286006"/>
            </a:xfrm>
          </p:grpSpPr>
          <p:pic>
            <p:nvPicPr>
              <p:cNvPr id="19" name="Picture 18" descr="A picture containing light, table, traffic, stop&#10;&#10;Description automatically generated">
                <a:extLst>
                  <a:ext uri="{FF2B5EF4-FFF2-40B4-BE49-F238E27FC236}">
                    <a16:creationId xmlns:a16="http://schemas.microsoft.com/office/drawing/2014/main" id="{F1BBEA5D-7933-3744-89CE-EE68884909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-3122" y="4763386"/>
                <a:ext cx="6118836" cy="2105248"/>
              </a:xfrm>
              <a:prstGeom prst="rect">
                <a:avLst/>
              </a:prstGeom>
            </p:spPr>
          </p:pic>
          <p:pic>
            <p:nvPicPr>
              <p:cNvPr id="20" name="Picture 19" descr="A circuit board&#10;&#10;Description automatically generated">
                <a:extLst>
                  <a:ext uri="{FF2B5EF4-FFF2-40B4-BE49-F238E27FC236}">
                    <a16:creationId xmlns:a16="http://schemas.microsoft.com/office/drawing/2014/main" id="{F5EB64A1-E7C1-0F48-82B0-B1DF381A10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6076831" y="4763386"/>
                <a:ext cx="6118834" cy="2105247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49E4E79-6EA8-A346-B2BF-0048832E7F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09072" y="4586101"/>
                <a:ext cx="2922130" cy="2286006"/>
              </a:xfrm>
              <a:prstGeom prst="rect">
                <a:avLst/>
              </a:prstGeom>
              <a:effectLst>
                <a:outerShdw dist="50800" dir="5400000" algn="ctr" rotWithShape="0">
                  <a:srgbClr val="000000">
                    <a:alpha val="43137"/>
                  </a:srgbClr>
                </a:outerShdw>
                <a:softEdge rad="558800"/>
              </a:effec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037439-1EA5-2B47-A9A7-785617D80844}"/>
                </a:ext>
              </a:extLst>
            </p:cNvPr>
            <p:cNvGrpSpPr/>
            <p:nvPr/>
          </p:nvGrpSpPr>
          <p:grpSpPr>
            <a:xfrm>
              <a:off x="6725164" y="1642247"/>
              <a:ext cx="2435674" cy="1461404"/>
              <a:chOff x="6887724" y="1642247"/>
              <a:chExt cx="2435674" cy="1461404"/>
            </a:xfrm>
          </p:grpSpPr>
          <p:pic>
            <p:nvPicPr>
              <p:cNvPr id="16" name="Picture 15" descr="A screenshot of a computer screen&#10;&#10;Description automatically generated">
                <a:extLst>
                  <a:ext uri="{FF2B5EF4-FFF2-40B4-BE49-F238E27FC236}">
                    <a16:creationId xmlns:a16="http://schemas.microsoft.com/office/drawing/2014/main" id="{EE2E94D1-EB1C-BB43-8E1F-EB8BB7B193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87724" y="1642247"/>
                <a:ext cx="2435674" cy="146140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A4012BD-E0E5-3949-9E94-A637356A0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99740" y="1725121"/>
                <a:ext cx="1818241" cy="1137190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7190E04F-1DAB-F94F-8E2B-024071C82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79496" y="1922888"/>
                <a:ext cx="1094876" cy="821157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0ECF53-3FBE-2549-8BA3-395C69C1F0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54957" y="2149660"/>
              <a:ext cx="1154897" cy="1493264"/>
              <a:chOff x="8730975" y="5185474"/>
              <a:chExt cx="900945" cy="116490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DA09770-90AD-C24E-95AE-40C4B219C13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730975" y="5185474"/>
                <a:ext cx="900945" cy="1164908"/>
                <a:chOff x="9452114" y="1641049"/>
                <a:chExt cx="1239791" cy="1603030"/>
              </a:xfrm>
            </p:grpSpPr>
            <p:pic>
              <p:nvPicPr>
                <p:cNvPr id="14" name="Picture 13" descr="A close up of a calculator&#10;&#10;Description automatically generated">
                  <a:extLst>
                    <a:ext uri="{FF2B5EF4-FFF2-40B4-BE49-F238E27FC236}">
                      <a16:creationId xmlns:a16="http://schemas.microsoft.com/office/drawing/2014/main" id="{3104CED7-621D-8845-A44A-69A57BB76D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2114" y="1654147"/>
                  <a:ext cx="701118" cy="1469008"/>
                </a:xfrm>
                <a:prstGeom prst="rect">
                  <a:avLst/>
                </a:prstGeom>
              </p:spPr>
            </p:pic>
            <p:pic>
              <p:nvPicPr>
                <p:cNvPr id="15" name="Picture 14" descr="A close up of electronics&#10;&#10;Description automatically generated">
                  <a:extLst>
                    <a:ext uri="{FF2B5EF4-FFF2-40B4-BE49-F238E27FC236}">
                      <a16:creationId xmlns:a16="http://schemas.microsoft.com/office/drawing/2014/main" id="{F1D53876-93D7-D64F-8937-74E5A8FAF2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86315" y="1641049"/>
                  <a:ext cx="605590" cy="1603030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13E293D-1585-C041-8370-5E73362849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00394" y="5294239"/>
                <a:ext cx="367395" cy="277237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AA83CCF-3066-F44B-BAC9-3D79E9C28B1C}"/>
              </a:ext>
            </a:extLst>
          </p:cNvPr>
          <p:cNvSpPr txBox="1"/>
          <p:nvPr/>
        </p:nvSpPr>
        <p:spPr>
          <a:xfrm>
            <a:off x="33347" y="2030366"/>
            <a:ext cx="668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5629C"/>
                </a:solidFill>
              </a:rPr>
              <a:t>Bootcamp Computational Thinking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B620CA-1E9F-AB40-B2A3-2BB90A73D807}"/>
              </a:ext>
            </a:extLst>
          </p:cNvPr>
          <p:cNvSpPr txBox="1"/>
          <p:nvPr/>
        </p:nvSpPr>
        <p:spPr>
          <a:xfrm>
            <a:off x="33347" y="2535005"/>
            <a:ext cx="1053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15629C"/>
                </a:solidFill>
              </a:rPr>
              <a:t>Programmeertechnieken met Python in de wiskundeles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11ACA7-2522-9143-95CD-E91D07C6E594}"/>
              </a:ext>
            </a:extLst>
          </p:cNvPr>
          <p:cNvSpPr txBox="1"/>
          <p:nvPr/>
        </p:nvSpPr>
        <p:spPr>
          <a:xfrm>
            <a:off x="0" y="42271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5629C"/>
                </a:solidFill>
              </a:rPr>
              <a:t>Deel 1 – Aansturen van het grafisch scherm</a:t>
            </a:r>
          </a:p>
        </p:txBody>
      </p:sp>
    </p:spTree>
    <p:extLst>
      <p:ext uri="{BB962C8B-B14F-4D97-AF65-F5344CB8AC3E}">
        <p14:creationId xmlns:p14="http://schemas.microsoft.com/office/powerpoint/2010/main" val="234416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CAF618C-B724-6941-9353-A26C357827DE}"/>
              </a:ext>
            </a:extLst>
          </p:cNvPr>
          <p:cNvSpPr/>
          <p:nvPr/>
        </p:nvSpPr>
        <p:spPr>
          <a:xfrm>
            <a:off x="454225" y="536360"/>
            <a:ext cx="260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02124"/>
                </a:solidFill>
              </a:rPr>
              <a:t>De Draw Module</a:t>
            </a:r>
            <a:endParaRPr lang="nl-NL" sz="2400" b="0" i="0" u="none" strike="noStrike" dirty="0">
              <a:solidFill>
                <a:srgbClr val="202124"/>
              </a:solidFill>
              <a:effectLst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D5D8576-7DBF-A64E-9ADB-A4C1D3249F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4" t="-867"/>
          <a:stretch/>
        </p:blipFill>
        <p:spPr>
          <a:xfrm>
            <a:off x="5134985" y="1669628"/>
            <a:ext cx="1922029" cy="354930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B1A44C8-C1FF-2B49-BA24-804B9FD4DA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693" y="1697337"/>
            <a:ext cx="2487818" cy="267424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81FEC52-BC10-6A4B-AC89-2809E663FF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0"/>
          <a:stretch/>
        </p:blipFill>
        <p:spPr>
          <a:xfrm>
            <a:off x="1548393" y="1697337"/>
            <a:ext cx="2408913" cy="91265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30F5BD5-92E0-084C-AF0C-A2107741C370}"/>
              </a:ext>
            </a:extLst>
          </p:cNvPr>
          <p:cNvSpPr/>
          <p:nvPr/>
        </p:nvSpPr>
        <p:spPr>
          <a:xfrm>
            <a:off x="5134985" y="1669628"/>
            <a:ext cx="1922029" cy="360412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FBDFE44-2184-A24C-9B22-4833C85698B6}"/>
              </a:ext>
            </a:extLst>
          </p:cNvPr>
          <p:cNvSpPr/>
          <p:nvPr/>
        </p:nvSpPr>
        <p:spPr>
          <a:xfrm>
            <a:off x="1548393" y="2085976"/>
            <a:ext cx="2408913" cy="257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FF4B21-4CCC-774A-A1D5-C3A0BD39C9F2}"/>
              </a:ext>
            </a:extLst>
          </p:cNvPr>
          <p:cNvSpPr/>
          <p:nvPr/>
        </p:nvSpPr>
        <p:spPr>
          <a:xfrm>
            <a:off x="1548393" y="2343151"/>
            <a:ext cx="2408913" cy="257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225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81DE379-D5C2-8240-BAE3-AD689EBD64BD}"/>
              </a:ext>
            </a:extLst>
          </p:cNvPr>
          <p:cNvSpPr/>
          <p:nvPr/>
        </p:nvSpPr>
        <p:spPr>
          <a:xfrm>
            <a:off x="4273062" y="1294800"/>
            <a:ext cx="3323493" cy="47367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94713" dist="96011" dir="1620000" sx="102181" sy="102181" algn="tl" rotWithShape="0">
              <a:prstClr val="black">
                <a:alpha val="481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CAF618C-B724-6941-9353-A26C357827DE}"/>
              </a:ext>
            </a:extLst>
          </p:cNvPr>
          <p:cNvSpPr/>
          <p:nvPr/>
        </p:nvSpPr>
        <p:spPr>
          <a:xfrm>
            <a:off x="454225" y="536360"/>
            <a:ext cx="260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02124"/>
                </a:solidFill>
              </a:rPr>
              <a:t>De Draw Module</a:t>
            </a:r>
            <a:endParaRPr lang="nl-NL" sz="2400" b="0" i="0" u="none" strike="noStrike" dirty="0">
              <a:solidFill>
                <a:srgbClr val="202124"/>
              </a:solidFill>
              <a:effectLst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FC13539-2621-DF4B-B76D-9F3DA533EEE3}"/>
              </a:ext>
            </a:extLst>
          </p:cNvPr>
          <p:cNvSpPr/>
          <p:nvPr/>
        </p:nvSpPr>
        <p:spPr>
          <a:xfrm>
            <a:off x="1386445" y="1610021"/>
            <a:ext cx="1658459" cy="2326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tx1"/>
                </a:solidFill>
              </a:rPr>
              <a:t>Voorbeeld 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51A5B3-296A-564F-A947-543B218EBD51}"/>
              </a:ext>
            </a:extLst>
          </p:cNvPr>
          <p:cNvSpPr txBox="1"/>
          <p:nvPr/>
        </p:nvSpPr>
        <p:spPr>
          <a:xfrm>
            <a:off x="4805357" y="1574851"/>
            <a:ext cx="14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use_buffer</a:t>
            </a:r>
            <a:r>
              <a:rPr lang="nl-NL" dirty="0"/>
              <a:t>()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BBDF3C0-57D8-F641-9409-2D71D5807267}"/>
              </a:ext>
            </a:extLst>
          </p:cNvPr>
          <p:cNvSpPr txBox="1"/>
          <p:nvPr/>
        </p:nvSpPr>
        <p:spPr>
          <a:xfrm>
            <a:off x="4805356" y="3419177"/>
            <a:ext cx="164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paint_buffer</a:t>
            </a:r>
            <a:r>
              <a:rPr lang="nl-NL" dirty="0"/>
              <a:t>()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066A673-8A6C-7949-AA81-A0983265806B}"/>
              </a:ext>
            </a:extLst>
          </p:cNvPr>
          <p:cNvSpPr txBox="1"/>
          <p:nvPr/>
        </p:nvSpPr>
        <p:spPr>
          <a:xfrm>
            <a:off x="4805356" y="5158698"/>
            <a:ext cx="164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paint_buffer</a:t>
            </a:r>
            <a:r>
              <a:rPr lang="nl-NL" dirty="0"/>
              <a:t>()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A0546E-0F97-864A-8E8B-87068FDEC7B3}"/>
              </a:ext>
            </a:extLst>
          </p:cNvPr>
          <p:cNvSpPr txBox="1"/>
          <p:nvPr/>
        </p:nvSpPr>
        <p:spPr>
          <a:xfrm>
            <a:off x="4919654" y="2252189"/>
            <a:ext cx="7287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nl-NL" sz="1600" dirty="0"/>
              <a:t>...</a:t>
            </a:r>
          </a:p>
          <a:p>
            <a:pPr algn="r"/>
            <a:r>
              <a:rPr lang="nl-NL" sz="1600" dirty="0"/>
              <a:t>...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C4987D5-BB83-2140-8588-51E41D4AAD5D}"/>
              </a:ext>
            </a:extLst>
          </p:cNvPr>
          <p:cNvSpPr/>
          <p:nvPr/>
        </p:nvSpPr>
        <p:spPr>
          <a:xfrm>
            <a:off x="4919654" y="2279943"/>
            <a:ext cx="1641730" cy="64588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0A69E59-D853-2142-94F6-2D09FE5ECDD6}"/>
              </a:ext>
            </a:extLst>
          </p:cNvPr>
          <p:cNvSpPr txBox="1"/>
          <p:nvPr/>
        </p:nvSpPr>
        <p:spPr>
          <a:xfrm>
            <a:off x="4919654" y="4124421"/>
            <a:ext cx="7287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nl-NL" sz="1600" dirty="0"/>
              <a:t>...</a:t>
            </a:r>
          </a:p>
          <a:p>
            <a:pPr algn="r"/>
            <a:r>
              <a:rPr lang="nl-NL" sz="1600" dirty="0"/>
              <a:t>...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02272BA-F688-B444-8BA5-F71F1BCA0421}"/>
              </a:ext>
            </a:extLst>
          </p:cNvPr>
          <p:cNvSpPr/>
          <p:nvPr/>
        </p:nvSpPr>
        <p:spPr>
          <a:xfrm>
            <a:off x="4919654" y="4152175"/>
            <a:ext cx="1641730" cy="64588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90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  <p:bldP spid="9" grpId="0"/>
      <p:bldP spid="10" grpId="0"/>
      <p:bldP spid="11" grpId="0" animBg="1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CAF618C-B724-6941-9353-A26C357827DE}"/>
              </a:ext>
            </a:extLst>
          </p:cNvPr>
          <p:cNvSpPr/>
          <p:nvPr/>
        </p:nvSpPr>
        <p:spPr>
          <a:xfrm>
            <a:off x="454225" y="536360"/>
            <a:ext cx="260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02124"/>
                </a:solidFill>
              </a:rPr>
              <a:t>De Draw Module</a:t>
            </a:r>
            <a:endParaRPr lang="nl-NL" sz="2400" b="0" i="0" u="none" strike="noStrike" dirty="0">
              <a:solidFill>
                <a:srgbClr val="202124"/>
              </a:solidFill>
              <a:effectLst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38695B1-057E-EE42-A125-D26FEE03F938}"/>
              </a:ext>
            </a:extLst>
          </p:cNvPr>
          <p:cNvSpPr txBox="1"/>
          <p:nvPr/>
        </p:nvSpPr>
        <p:spPr>
          <a:xfrm>
            <a:off x="3996464" y="1526306"/>
            <a:ext cx="2351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Andere achtergrond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B7F0D7F-4A97-A34C-BE6D-66FE06F229F3}"/>
              </a:ext>
            </a:extLst>
          </p:cNvPr>
          <p:cNvSpPr/>
          <p:nvPr/>
        </p:nvSpPr>
        <p:spPr>
          <a:xfrm>
            <a:off x="1386445" y="1610021"/>
            <a:ext cx="1658459" cy="2326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tx1"/>
                </a:solidFill>
              </a:rPr>
              <a:t>Voorbeeld 2</a:t>
            </a:r>
          </a:p>
        </p:txBody>
      </p:sp>
    </p:spTree>
    <p:extLst>
      <p:ext uri="{BB962C8B-B14F-4D97-AF65-F5344CB8AC3E}">
        <p14:creationId xmlns:p14="http://schemas.microsoft.com/office/powerpoint/2010/main" val="135621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CAF618C-B724-6941-9353-A26C357827DE}"/>
              </a:ext>
            </a:extLst>
          </p:cNvPr>
          <p:cNvSpPr/>
          <p:nvPr/>
        </p:nvSpPr>
        <p:spPr>
          <a:xfrm>
            <a:off x="454225" y="536360"/>
            <a:ext cx="260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02124"/>
                </a:solidFill>
              </a:rPr>
              <a:t>De Draw Module</a:t>
            </a:r>
            <a:endParaRPr lang="nl-NL" sz="2400" b="0" i="0" u="none" strike="noStrike" dirty="0">
              <a:solidFill>
                <a:srgbClr val="202124"/>
              </a:solidFill>
              <a:effectLst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38695B1-057E-EE42-A125-D26FEE03F938}"/>
              </a:ext>
            </a:extLst>
          </p:cNvPr>
          <p:cNvSpPr txBox="1"/>
          <p:nvPr/>
        </p:nvSpPr>
        <p:spPr>
          <a:xfrm>
            <a:off x="3996463" y="1526306"/>
            <a:ext cx="2298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Polygonen en bogen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B7F0D7F-4A97-A34C-BE6D-66FE06F229F3}"/>
              </a:ext>
            </a:extLst>
          </p:cNvPr>
          <p:cNvSpPr/>
          <p:nvPr/>
        </p:nvSpPr>
        <p:spPr>
          <a:xfrm>
            <a:off x="1386445" y="1610021"/>
            <a:ext cx="1658459" cy="2326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tx1"/>
                </a:solidFill>
              </a:rPr>
              <a:t>Halloween</a:t>
            </a:r>
          </a:p>
        </p:txBody>
      </p:sp>
    </p:spTree>
    <p:extLst>
      <p:ext uri="{BB962C8B-B14F-4D97-AF65-F5344CB8AC3E}">
        <p14:creationId xmlns:p14="http://schemas.microsoft.com/office/powerpoint/2010/main" val="27358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CAF618C-B724-6941-9353-A26C357827DE}"/>
              </a:ext>
            </a:extLst>
          </p:cNvPr>
          <p:cNvSpPr/>
          <p:nvPr/>
        </p:nvSpPr>
        <p:spPr>
          <a:xfrm>
            <a:off x="454225" y="536360"/>
            <a:ext cx="260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02124"/>
                </a:solidFill>
              </a:rPr>
              <a:t>De Draw Module</a:t>
            </a:r>
            <a:endParaRPr lang="nl-NL" sz="2400" b="0" i="0" u="none" strike="noStrike" dirty="0">
              <a:solidFill>
                <a:srgbClr val="202124"/>
              </a:solidFill>
              <a:effectLst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B7F0D7F-4A97-A34C-BE6D-66FE06F229F3}"/>
              </a:ext>
            </a:extLst>
          </p:cNvPr>
          <p:cNvSpPr/>
          <p:nvPr/>
        </p:nvSpPr>
        <p:spPr>
          <a:xfrm>
            <a:off x="1386445" y="1610021"/>
            <a:ext cx="2024970" cy="2363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tx1"/>
                </a:solidFill>
              </a:rPr>
              <a:t>Speciale effecten</a:t>
            </a:r>
          </a:p>
        </p:txBody>
      </p:sp>
      <p:pic>
        <p:nvPicPr>
          <p:cNvPr id="6" name="Afbeelding 5" descr="Border">
            <a:extLst>
              <a:ext uri="{FF2B5EF4-FFF2-40B4-BE49-F238E27FC236}">
                <a16:creationId xmlns:a16="http://schemas.microsoft.com/office/drawing/2014/main" id="{48E443D6-EC47-B64C-9535-D401B61852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5401" y="1610021"/>
            <a:ext cx="4725186" cy="3554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2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99D09069-1B38-A446-BC35-6664EEFEC702}"/>
              </a:ext>
            </a:extLst>
          </p:cNvPr>
          <p:cNvSpPr/>
          <p:nvPr/>
        </p:nvSpPr>
        <p:spPr>
          <a:xfrm>
            <a:off x="454226" y="536360"/>
            <a:ext cx="2077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02124"/>
                </a:solidFill>
              </a:rPr>
              <a:t>Lijsten en data</a:t>
            </a:r>
            <a:endParaRPr lang="nl-NL" sz="2400" b="0" i="0" u="none" strike="noStrike" dirty="0">
              <a:solidFill>
                <a:srgbClr val="202124"/>
              </a:solidFill>
              <a:effectLst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BB7402-8B83-934E-AA9E-90FB37F7D962}"/>
              </a:ext>
            </a:extLst>
          </p:cNvPr>
          <p:cNvSpPr/>
          <p:nvPr/>
        </p:nvSpPr>
        <p:spPr>
          <a:xfrm>
            <a:off x="1386445" y="2235301"/>
            <a:ext cx="1658459" cy="2326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tx1"/>
                </a:solidFill>
              </a:rPr>
              <a:t>Cijfers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D66C32F-FDF0-CA4A-B908-831E8A7BB602}"/>
              </a:ext>
            </a:extLst>
          </p:cNvPr>
          <p:cNvSpPr/>
          <p:nvPr/>
        </p:nvSpPr>
        <p:spPr>
          <a:xfrm>
            <a:off x="1386444" y="2860581"/>
            <a:ext cx="1658459" cy="2326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tx1"/>
                </a:solidFill>
              </a:rPr>
              <a:t>Panda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2C93C42-B59D-184B-9A63-947F5922D1CD}"/>
              </a:ext>
            </a:extLst>
          </p:cNvPr>
          <p:cNvSpPr/>
          <p:nvPr/>
        </p:nvSpPr>
        <p:spPr>
          <a:xfrm>
            <a:off x="1386445" y="1610021"/>
            <a:ext cx="1658459" cy="2326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tx1"/>
                </a:solidFill>
              </a:rPr>
              <a:t>Dobbelstenen</a:t>
            </a:r>
          </a:p>
        </p:txBody>
      </p:sp>
    </p:spTree>
    <p:extLst>
      <p:ext uri="{BB962C8B-B14F-4D97-AF65-F5344CB8AC3E}">
        <p14:creationId xmlns:p14="http://schemas.microsoft.com/office/powerpoint/2010/main" val="14539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99D09069-1B38-A446-BC35-6664EEFEC702}"/>
              </a:ext>
            </a:extLst>
          </p:cNvPr>
          <p:cNvSpPr/>
          <p:nvPr/>
        </p:nvSpPr>
        <p:spPr>
          <a:xfrm>
            <a:off x="454226" y="536360"/>
            <a:ext cx="2077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02124"/>
                </a:solidFill>
              </a:rPr>
              <a:t>Combinaties</a:t>
            </a:r>
            <a:endParaRPr lang="nl-NL" sz="2400" b="0" i="0" u="none" strike="noStrike" dirty="0">
              <a:solidFill>
                <a:srgbClr val="202124"/>
              </a:solidFill>
              <a:effectLst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BB7402-8B83-934E-AA9E-90FB37F7D962}"/>
              </a:ext>
            </a:extLst>
          </p:cNvPr>
          <p:cNvSpPr/>
          <p:nvPr/>
        </p:nvSpPr>
        <p:spPr>
          <a:xfrm>
            <a:off x="1386445" y="2235301"/>
            <a:ext cx="1658459" cy="2326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tx1"/>
                </a:solidFill>
              </a:rPr>
              <a:t>Boot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2C93C42-B59D-184B-9A63-947F5922D1CD}"/>
              </a:ext>
            </a:extLst>
          </p:cNvPr>
          <p:cNvSpPr/>
          <p:nvPr/>
        </p:nvSpPr>
        <p:spPr>
          <a:xfrm>
            <a:off x="1386445" y="1610021"/>
            <a:ext cx="1658459" cy="2326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tx1"/>
                </a:solidFill>
              </a:rPr>
              <a:t>Sneeuwpop</a:t>
            </a:r>
          </a:p>
        </p:txBody>
      </p:sp>
    </p:spTree>
    <p:extLst>
      <p:ext uri="{BB962C8B-B14F-4D97-AF65-F5344CB8AC3E}">
        <p14:creationId xmlns:p14="http://schemas.microsoft.com/office/powerpoint/2010/main" val="182097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318ACD8-DCFD-034B-9834-BC5E7B4A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802" y="503433"/>
            <a:ext cx="8894396" cy="592147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E8A2962-F286-774A-B156-CC86FEE70911}"/>
              </a:ext>
            </a:extLst>
          </p:cNvPr>
          <p:cNvSpPr txBox="1"/>
          <p:nvPr/>
        </p:nvSpPr>
        <p:spPr>
          <a:xfrm>
            <a:off x="3008243" y="400215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accent1"/>
                </a:solidFill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353984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Border">
            <a:extLst>
              <a:ext uri="{FF2B5EF4-FFF2-40B4-BE49-F238E27FC236}">
                <a16:creationId xmlns:a16="http://schemas.microsoft.com/office/drawing/2014/main" id="{923A361A-1733-8E4D-A695-5EEF0060BB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77" y="2349300"/>
            <a:ext cx="2828023" cy="212586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D12C66AB-CE15-8F41-A543-428447CE9EDF}"/>
              </a:ext>
            </a:extLst>
          </p:cNvPr>
          <p:cNvSpPr/>
          <p:nvPr/>
        </p:nvSpPr>
        <p:spPr>
          <a:xfrm>
            <a:off x="454225" y="536360"/>
            <a:ext cx="1546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02124"/>
                </a:solidFill>
              </a:rPr>
              <a:t>Schermen</a:t>
            </a:r>
            <a:endParaRPr lang="nl-NL" sz="2400" b="0" i="0" u="none" strike="noStrike" dirty="0">
              <a:solidFill>
                <a:srgbClr val="202124"/>
              </a:solidFill>
              <a:effectLst/>
            </a:endParaRPr>
          </a:p>
        </p:txBody>
      </p:sp>
      <p:pic>
        <p:nvPicPr>
          <p:cNvPr id="10" name="Afbeelding 9" descr="Border">
            <a:extLst>
              <a:ext uri="{FF2B5EF4-FFF2-40B4-BE49-F238E27FC236}">
                <a16:creationId xmlns:a16="http://schemas.microsoft.com/office/drawing/2014/main" id="{9630E322-FAA9-8742-9C90-0B3696FF5E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377" y="2349301"/>
            <a:ext cx="2825922" cy="212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Border">
            <a:extLst>
              <a:ext uri="{FF2B5EF4-FFF2-40B4-BE49-F238E27FC236}">
                <a16:creationId xmlns:a16="http://schemas.microsoft.com/office/drawing/2014/main" id="{6861A357-44B6-B74E-93F6-262DC50944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127" y="2349935"/>
            <a:ext cx="2825922" cy="2125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CF97FBF-83FA-3048-A0F6-542E6088819B}"/>
              </a:ext>
            </a:extLst>
          </p:cNvPr>
          <p:cNvSpPr txBox="1"/>
          <p:nvPr/>
        </p:nvSpPr>
        <p:spPr>
          <a:xfrm>
            <a:off x="2273825" y="4495800"/>
            <a:ext cx="74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Editor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0CABA64-C3AC-994C-B1DC-FE02564189F9}"/>
              </a:ext>
            </a:extLst>
          </p:cNvPr>
          <p:cNvSpPr txBox="1"/>
          <p:nvPr/>
        </p:nvSpPr>
        <p:spPr>
          <a:xfrm>
            <a:off x="5768004" y="4495800"/>
            <a:ext cx="63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Shell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A3DEABA-18B1-7F47-94E1-672741F43914}"/>
              </a:ext>
            </a:extLst>
          </p:cNvPr>
          <p:cNvSpPr txBox="1"/>
          <p:nvPr/>
        </p:nvSpPr>
        <p:spPr>
          <a:xfrm>
            <a:off x="8647379" y="4495800"/>
            <a:ext cx="169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Grafisch scherm</a:t>
            </a:r>
          </a:p>
        </p:txBody>
      </p:sp>
    </p:spTree>
    <p:extLst>
      <p:ext uri="{BB962C8B-B14F-4D97-AF65-F5344CB8AC3E}">
        <p14:creationId xmlns:p14="http://schemas.microsoft.com/office/powerpoint/2010/main" val="75720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Border">
            <a:extLst>
              <a:ext uri="{FF2B5EF4-FFF2-40B4-BE49-F238E27FC236}">
                <a16:creationId xmlns:a16="http://schemas.microsoft.com/office/drawing/2014/main" id="{923A361A-1733-8E4D-A695-5EEF0060BB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800" y="1984369"/>
            <a:ext cx="4636544" cy="3485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88A41AF-3040-9D4C-B2C5-E4BD1DE962D6}"/>
              </a:ext>
            </a:extLst>
          </p:cNvPr>
          <p:cNvCxnSpPr>
            <a:cxnSpLocks/>
          </p:cNvCxnSpPr>
          <p:nvPr/>
        </p:nvCxnSpPr>
        <p:spPr>
          <a:xfrm>
            <a:off x="3987800" y="5599358"/>
            <a:ext cx="46365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1C74EEF8-C7AA-0B4D-84B3-46E735B1A750}"/>
              </a:ext>
            </a:extLst>
          </p:cNvPr>
          <p:cNvCxnSpPr>
            <a:cxnSpLocks/>
          </p:cNvCxnSpPr>
          <p:nvPr/>
        </p:nvCxnSpPr>
        <p:spPr>
          <a:xfrm flipH="1" flipV="1">
            <a:off x="8745241" y="2387601"/>
            <a:ext cx="1994" cy="30293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3C6E5EE8-ACEB-F248-B00C-BD5529EDE62F}"/>
              </a:ext>
            </a:extLst>
          </p:cNvPr>
          <p:cNvSpPr txBox="1"/>
          <p:nvPr/>
        </p:nvSpPr>
        <p:spPr>
          <a:xfrm>
            <a:off x="6096000" y="559673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</a:rPr>
              <a:t>318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1CEBFC0-0349-6F48-83A2-271F3D640466}"/>
              </a:ext>
            </a:extLst>
          </p:cNvPr>
          <p:cNvSpPr txBox="1"/>
          <p:nvPr/>
        </p:nvSpPr>
        <p:spPr>
          <a:xfrm>
            <a:off x="8747235" y="3668451"/>
            <a:ext cx="64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</a:rPr>
              <a:t>212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12C66AB-CE15-8F41-A543-428447CE9EDF}"/>
              </a:ext>
            </a:extLst>
          </p:cNvPr>
          <p:cNvSpPr/>
          <p:nvPr/>
        </p:nvSpPr>
        <p:spPr>
          <a:xfrm>
            <a:off x="454225" y="536360"/>
            <a:ext cx="2835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02124"/>
                </a:solidFill>
              </a:rPr>
              <a:t>Het grafische scherm</a:t>
            </a:r>
            <a:endParaRPr lang="nl-NL" sz="2400" b="0" i="0" u="none" strike="noStrike" dirty="0">
              <a:solidFill>
                <a:srgbClr val="202124"/>
              </a:solidFill>
              <a:effectLst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87D06C8-CEAF-064B-8ABB-F616A8539E77}"/>
              </a:ext>
            </a:extLst>
          </p:cNvPr>
          <p:cNvSpPr txBox="1"/>
          <p:nvPr/>
        </p:nvSpPr>
        <p:spPr>
          <a:xfrm>
            <a:off x="2530687" y="2469195"/>
            <a:ext cx="834813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</a:rPr>
              <a:t>(0, 0)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40F65B6A-0CF1-3E4F-9DBC-A9F6714F890A}"/>
              </a:ext>
            </a:extLst>
          </p:cNvPr>
          <p:cNvCxnSpPr>
            <a:cxnSpLocks/>
          </p:cNvCxnSpPr>
          <p:nvPr/>
        </p:nvCxnSpPr>
        <p:spPr>
          <a:xfrm flipV="1">
            <a:off x="3251200" y="2406650"/>
            <a:ext cx="812800" cy="24130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1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Border">
            <a:extLst>
              <a:ext uri="{FF2B5EF4-FFF2-40B4-BE49-F238E27FC236}">
                <a16:creationId xmlns:a16="http://schemas.microsoft.com/office/drawing/2014/main" id="{725FD17D-419A-AA49-A7AE-AA16FAB72E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010" y="2577978"/>
            <a:ext cx="3352635" cy="25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60782F7A-F19C-154C-A8B9-5AFB17D430D6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7474340" y="2098584"/>
            <a:ext cx="258656" cy="185112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5DF0BA3-47FC-EB4F-9104-C4D41CBC9FA6}"/>
              </a:ext>
            </a:extLst>
          </p:cNvPr>
          <p:cNvCxnSpPr>
            <a:cxnSpLocks/>
          </p:cNvCxnSpPr>
          <p:nvPr/>
        </p:nvCxnSpPr>
        <p:spPr>
          <a:xfrm>
            <a:off x="7474340" y="3933796"/>
            <a:ext cx="579027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DDDE94BF-B509-A242-872D-032047E77704}"/>
              </a:ext>
            </a:extLst>
          </p:cNvPr>
          <p:cNvSpPr txBox="1"/>
          <p:nvPr/>
        </p:nvSpPr>
        <p:spPr>
          <a:xfrm>
            <a:off x="7222279" y="172925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(95, 100)</a:t>
            </a:r>
          </a:p>
        </p:txBody>
      </p:sp>
      <p:pic>
        <p:nvPicPr>
          <p:cNvPr id="18" name="Afbeelding 17" descr="Border">
            <a:extLst>
              <a:ext uri="{FF2B5EF4-FFF2-40B4-BE49-F238E27FC236}">
                <a16:creationId xmlns:a16="http://schemas.microsoft.com/office/drawing/2014/main" id="{E15ACCDE-874A-CA48-B090-7C269C8F41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0" y="2577978"/>
            <a:ext cx="3351862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BF6A1F9D-4015-2C4A-8555-26810E3A7FA2}"/>
              </a:ext>
            </a:extLst>
          </p:cNvPr>
          <p:cNvSpPr txBox="1"/>
          <p:nvPr/>
        </p:nvSpPr>
        <p:spPr>
          <a:xfrm>
            <a:off x="7554501" y="38941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60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D5ECD0E-2B6A-9349-8937-BDF0E6AC1C86}"/>
              </a:ext>
            </a:extLst>
          </p:cNvPr>
          <p:cNvSpPr/>
          <p:nvPr/>
        </p:nvSpPr>
        <p:spPr>
          <a:xfrm>
            <a:off x="2651405" y="3449638"/>
            <a:ext cx="492125" cy="192089"/>
          </a:xfrm>
          <a:prstGeom prst="rect">
            <a:avLst/>
          </a:prstGeom>
          <a:solidFill>
            <a:schemeClr val="accent1">
              <a:alpha val="26000"/>
            </a:schemeClr>
          </a:solidFill>
          <a:ln w="28575"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586B6E5-EABF-A74B-B020-EB852EFC2090}"/>
              </a:ext>
            </a:extLst>
          </p:cNvPr>
          <p:cNvSpPr/>
          <p:nvPr/>
        </p:nvSpPr>
        <p:spPr>
          <a:xfrm>
            <a:off x="3143530" y="3449638"/>
            <a:ext cx="214033" cy="192089"/>
          </a:xfrm>
          <a:prstGeom prst="rect">
            <a:avLst/>
          </a:prstGeom>
          <a:solidFill>
            <a:schemeClr val="accent1">
              <a:alpha val="26000"/>
            </a:schemeClr>
          </a:solidFill>
          <a:ln w="28575"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44C8361-3992-9D44-87AC-11A350BEBD00}"/>
              </a:ext>
            </a:extLst>
          </p:cNvPr>
          <p:cNvSpPr/>
          <p:nvPr/>
        </p:nvSpPr>
        <p:spPr>
          <a:xfrm>
            <a:off x="454225" y="536360"/>
            <a:ext cx="2835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02124"/>
                </a:solidFill>
              </a:rPr>
              <a:t>Het grafische scherm</a:t>
            </a:r>
            <a:endParaRPr lang="nl-NL" sz="2400" b="0" i="0" u="none" strike="noStrike" dirty="0">
              <a:solidFill>
                <a:srgbClr val="2021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47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Border">
            <a:extLst>
              <a:ext uri="{FF2B5EF4-FFF2-40B4-BE49-F238E27FC236}">
                <a16:creationId xmlns:a16="http://schemas.microsoft.com/office/drawing/2014/main" id="{725FD17D-419A-AA49-A7AE-AA16FAB72E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362" y="2577977"/>
            <a:ext cx="3352635" cy="25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60782F7A-F19C-154C-A8B9-5AFB17D430D6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8262310" y="2101213"/>
            <a:ext cx="146296" cy="188518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DDDE94BF-B509-A242-872D-032047E77704}"/>
              </a:ext>
            </a:extLst>
          </p:cNvPr>
          <p:cNvSpPr txBox="1"/>
          <p:nvPr/>
        </p:nvSpPr>
        <p:spPr>
          <a:xfrm>
            <a:off x="7692503" y="1731881"/>
            <a:ext cx="113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(190, 110)</a:t>
            </a:r>
          </a:p>
        </p:txBody>
      </p:sp>
      <p:pic>
        <p:nvPicPr>
          <p:cNvPr id="18" name="Afbeelding 17" descr="Border">
            <a:extLst>
              <a:ext uri="{FF2B5EF4-FFF2-40B4-BE49-F238E27FC236}">
                <a16:creationId xmlns:a16="http://schemas.microsoft.com/office/drawing/2014/main" id="{E15ACCDE-874A-CA48-B090-7C269C8F41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0" y="2577750"/>
            <a:ext cx="3351862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22DB5D46-A944-A34A-9457-0DD9ECF7790B}"/>
              </a:ext>
            </a:extLst>
          </p:cNvPr>
          <p:cNvSpPr/>
          <p:nvPr/>
        </p:nvSpPr>
        <p:spPr>
          <a:xfrm>
            <a:off x="2366963" y="3784322"/>
            <a:ext cx="567690" cy="215435"/>
          </a:xfrm>
          <a:prstGeom prst="rect">
            <a:avLst/>
          </a:prstGeom>
          <a:solidFill>
            <a:schemeClr val="accent1">
              <a:alpha val="26000"/>
            </a:schemeClr>
          </a:solidFill>
          <a:ln w="28575"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C3453DA-9B66-0745-952D-8C522BD33F25}"/>
              </a:ext>
            </a:extLst>
          </p:cNvPr>
          <p:cNvSpPr/>
          <p:nvPr/>
        </p:nvSpPr>
        <p:spPr>
          <a:xfrm>
            <a:off x="2934653" y="3784323"/>
            <a:ext cx="399097" cy="215435"/>
          </a:xfrm>
          <a:prstGeom prst="rect">
            <a:avLst/>
          </a:prstGeom>
          <a:solidFill>
            <a:schemeClr val="accent1">
              <a:alpha val="26000"/>
            </a:schemeClr>
          </a:solidFill>
          <a:ln w="28575"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E70BD662-4BC9-5047-B15F-0573B9DA0EC3}"/>
              </a:ext>
            </a:extLst>
          </p:cNvPr>
          <p:cNvCxnSpPr>
            <a:cxnSpLocks/>
          </p:cNvCxnSpPr>
          <p:nvPr/>
        </p:nvCxnSpPr>
        <p:spPr>
          <a:xfrm>
            <a:off x="8408606" y="4630791"/>
            <a:ext cx="9449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637B9BA6-F818-2244-BA3D-FC037DB57C1A}"/>
              </a:ext>
            </a:extLst>
          </p:cNvPr>
          <p:cNvCxnSpPr>
            <a:cxnSpLocks/>
          </p:cNvCxnSpPr>
          <p:nvPr/>
        </p:nvCxnSpPr>
        <p:spPr>
          <a:xfrm flipV="1">
            <a:off x="9448172" y="4024313"/>
            <a:ext cx="0" cy="5276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8049899B-49DC-4B4B-8A20-C58BCF6BB965}"/>
              </a:ext>
            </a:extLst>
          </p:cNvPr>
          <p:cNvSpPr txBox="1"/>
          <p:nvPr/>
        </p:nvSpPr>
        <p:spPr>
          <a:xfrm>
            <a:off x="8722796" y="4551964"/>
            <a:ext cx="43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90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C733E0B7-FBF5-424F-A94A-ABE8A895852C}"/>
              </a:ext>
            </a:extLst>
          </p:cNvPr>
          <p:cNvSpPr txBox="1"/>
          <p:nvPr/>
        </p:nvSpPr>
        <p:spPr>
          <a:xfrm>
            <a:off x="9396302" y="4103473"/>
            <a:ext cx="43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50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9E4BCCD-2206-9041-8F0B-469AEEB9144A}"/>
              </a:ext>
            </a:extLst>
          </p:cNvPr>
          <p:cNvSpPr/>
          <p:nvPr/>
        </p:nvSpPr>
        <p:spPr>
          <a:xfrm>
            <a:off x="454225" y="536360"/>
            <a:ext cx="2835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02124"/>
                </a:solidFill>
              </a:rPr>
              <a:t>Het grafische scherm</a:t>
            </a:r>
            <a:endParaRPr lang="nl-NL" sz="2400" b="0" i="0" u="none" strike="noStrike" dirty="0">
              <a:solidFill>
                <a:srgbClr val="2021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828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26" grpId="0" animBg="1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Border">
            <a:extLst>
              <a:ext uri="{FF2B5EF4-FFF2-40B4-BE49-F238E27FC236}">
                <a16:creationId xmlns:a16="http://schemas.microsoft.com/office/drawing/2014/main" id="{396D0DA6-46AF-D349-BED2-EB45156225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0" y="2577750"/>
            <a:ext cx="3349651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Border">
            <a:extLst>
              <a:ext uri="{FF2B5EF4-FFF2-40B4-BE49-F238E27FC236}">
                <a16:creationId xmlns:a16="http://schemas.microsoft.com/office/drawing/2014/main" id="{9F751F8E-4079-9E40-ACAC-B07B7983FC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000" y="1348103"/>
            <a:ext cx="3348978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Border">
            <a:extLst>
              <a:ext uri="{FF2B5EF4-FFF2-40B4-BE49-F238E27FC236}">
                <a16:creationId xmlns:a16="http://schemas.microsoft.com/office/drawing/2014/main" id="{D8860C1A-DFDA-5449-80EA-56C9C75481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000" y="4086541"/>
            <a:ext cx="3348482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B03AD41-32ED-8D4F-84C4-8F71B78BF5FA}"/>
              </a:ext>
            </a:extLst>
          </p:cNvPr>
          <p:cNvSpPr/>
          <p:nvPr/>
        </p:nvSpPr>
        <p:spPr>
          <a:xfrm>
            <a:off x="454225" y="536360"/>
            <a:ext cx="2835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02124"/>
                </a:solidFill>
              </a:rPr>
              <a:t>Het grafische scherm</a:t>
            </a:r>
            <a:endParaRPr lang="nl-NL" sz="2400" b="0" i="0" u="none" strike="noStrike" dirty="0">
              <a:solidFill>
                <a:srgbClr val="202124"/>
              </a:solidFill>
              <a:effectLst/>
            </a:endParaRP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65CF078-373D-7B47-A2B3-FEEEA8E9236E}"/>
              </a:ext>
            </a:extLst>
          </p:cNvPr>
          <p:cNvCxnSpPr>
            <a:cxnSpLocks/>
          </p:cNvCxnSpPr>
          <p:nvPr/>
        </p:nvCxnSpPr>
        <p:spPr>
          <a:xfrm flipV="1">
            <a:off x="5353050" y="2650068"/>
            <a:ext cx="886881" cy="114400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329FF4B2-BACC-0148-8C60-376B80420E6D}"/>
              </a:ext>
            </a:extLst>
          </p:cNvPr>
          <p:cNvCxnSpPr>
            <a:cxnSpLocks/>
          </p:cNvCxnSpPr>
          <p:nvPr/>
        </p:nvCxnSpPr>
        <p:spPr>
          <a:xfrm>
            <a:off x="5353050" y="3794075"/>
            <a:ext cx="886881" cy="113352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33F7D3E2-AD11-F141-8FB0-6F699B5CDC9C}"/>
              </a:ext>
            </a:extLst>
          </p:cNvPr>
          <p:cNvSpPr txBox="1"/>
          <p:nvPr/>
        </p:nvSpPr>
        <p:spPr>
          <a:xfrm>
            <a:off x="10000399" y="4728418"/>
            <a:ext cx="73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23671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0.1798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2.91667E-6 -0.2203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order">
            <a:extLst>
              <a:ext uri="{FF2B5EF4-FFF2-40B4-BE49-F238E27FC236}">
                <a16:creationId xmlns:a16="http://schemas.microsoft.com/office/drawing/2014/main" id="{9F751F8E-4079-9E40-ACAC-B07B7983F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000" y="2603150"/>
            <a:ext cx="3348978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9D6EECD-26CA-EE40-9565-BB3072C51974}"/>
              </a:ext>
            </a:extLst>
          </p:cNvPr>
          <p:cNvSpPr/>
          <p:nvPr/>
        </p:nvSpPr>
        <p:spPr>
          <a:xfrm>
            <a:off x="454225" y="536360"/>
            <a:ext cx="2835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02124"/>
                </a:solidFill>
              </a:rPr>
              <a:t>Het grafische scherm</a:t>
            </a:r>
            <a:endParaRPr lang="nl-NL" sz="2400" b="0" i="0" u="none" strike="noStrike" dirty="0">
              <a:solidFill>
                <a:srgbClr val="202124"/>
              </a:solidFill>
              <a:effectLst/>
            </a:endParaRPr>
          </a:p>
        </p:txBody>
      </p:sp>
      <p:pic>
        <p:nvPicPr>
          <p:cNvPr id="5" name="Afbeelding 4" descr="Border">
            <a:extLst>
              <a:ext uri="{FF2B5EF4-FFF2-40B4-BE49-F238E27FC236}">
                <a16:creationId xmlns:a16="http://schemas.microsoft.com/office/drawing/2014/main" id="{44884A5D-3B8B-3043-926A-DA2A96A838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0" y="2577750"/>
            <a:ext cx="3349651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41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order">
            <a:extLst>
              <a:ext uri="{FF2B5EF4-FFF2-40B4-BE49-F238E27FC236}">
                <a16:creationId xmlns:a16="http://schemas.microsoft.com/office/drawing/2014/main" id="{9F751F8E-4079-9E40-ACAC-B07B7983F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000" y="4086540"/>
            <a:ext cx="3348978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Border">
            <a:extLst>
              <a:ext uri="{FF2B5EF4-FFF2-40B4-BE49-F238E27FC236}">
                <a16:creationId xmlns:a16="http://schemas.microsoft.com/office/drawing/2014/main" id="{D8860C1A-DFDA-5449-80EA-56C9C75481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000" y="1357627"/>
            <a:ext cx="3348482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Border">
            <a:extLst>
              <a:ext uri="{FF2B5EF4-FFF2-40B4-BE49-F238E27FC236}">
                <a16:creationId xmlns:a16="http://schemas.microsoft.com/office/drawing/2014/main" id="{B03A31A8-E5DA-DF4C-9DDC-7BE26508A0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0" y="2577749"/>
            <a:ext cx="3348978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9D6EECD-26CA-EE40-9565-BB3072C51974}"/>
              </a:ext>
            </a:extLst>
          </p:cNvPr>
          <p:cNvSpPr/>
          <p:nvPr/>
        </p:nvSpPr>
        <p:spPr>
          <a:xfrm>
            <a:off x="454225" y="536360"/>
            <a:ext cx="2835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02124"/>
                </a:solidFill>
              </a:rPr>
              <a:t>Het grafische scherm</a:t>
            </a:r>
            <a:endParaRPr lang="nl-NL" sz="2400" b="0" i="0" u="none" strike="noStrike" dirty="0">
              <a:solidFill>
                <a:srgbClr val="202124"/>
              </a:solidFill>
              <a:effectLst/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4A74F3E9-1922-834C-962D-57A1BE31DB94}"/>
              </a:ext>
            </a:extLst>
          </p:cNvPr>
          <p:cNvCxnSpPr>
            <a:cxnSpLocks/>
          </p:cNvCxnSpPr>
          <p:nvPr/>
        </p:nvCxnSpPr>
        <p:spPr>
          <a:xfrm flipV="1">
            <a:off x="5372100" y="2658534"/>
            <a:ext cx="850898" cy="11355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73982098-46A3-D94A-869E-ED3ABD434B95}"/>
              </a:ext>
            </a:extLst>
          </p:cNvPr>
          <p:cNvCxnSpPr>
            <a:cxnSpLocks/>
          </p:cNvCxnSpPr>
          <p:nvPr/>
        </p:nvCxnSpPr>
        <p:spPr>
          <a:xfrm>
            <a:off x="5372100" y="3794075"/>
            <a:ext cx="850898" cy="108272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17B23E9A-641C-E943-8B51-A9D498B50738}"/>
              </a:ext>
            </a:extLst>
          </p:cNvPr>
          <p:cNvSpPr txBox="1"/>
          <p:nvPr/>
        </p:nvSpPr>
        <p:spPr>
          <a:xfrm>
            <a:off x="10000399" y="4728418"/>
            <a:ext cx="73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6287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2.91667E-6 0.1819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9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2.91667E-6 -0.21759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order">
            <a:extLst>
              <a:ext uri="{FF2B5EF4-FFF2-40B4-BE49-F238E27FC236}">
                <a16:creationId xmlns:a16="http://schemas.microsoft.com/office/drawing/2014/main" id="{9F751F8E-4079-9E40-ACAC-B07B7983F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000" y="2603150"/>
            <a:ext cx="3348978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Border">
            <a:extLst>
              <a:ext uri="{FF2B5EF4-FFF2-40B4-BE49-F238E27FC236}">
                <a16:creationId xmlns:a16="http://schemas.microsoft.com/office/drawing/2014/main" id="{B03A31A8-E5DA-DF4C-9DDC-7BE26508A0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0" y="2577749"/>
            <a:ext cx="3348978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9D6EECD-26CA-EE40-9565-BB3072C51974}"/>
              </a:ext>
            </a:extLst>
          </p:cNvPr>
          <p:cNvSpPr/>
          <p:nvPr/>
        </p:nvSpPr>
        <p:spPr>
          <a:xfrm>
            <a:off x="454225" y="536360"/>
            <a:ext cx="2835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02124"/>
                </a:solidFill>
              </a:rPr>
              <a:t>Het grafische scherm</a:t>
            </a:r>
            <a:endParaRPr lang="nl-NL" sz="2400" b="0" i="0" u="none" strike="noStrike" dirty="0">
              <a:solidFill>
                <a:srgbClr val="2021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51394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10649</TotalTime>
  <Words>118</Words>
  <Application>Microsoft Macintosh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 Wikkerink</dc:creator>
  <cp:lastModifiedBy>Stulens, Koen</cp:lastModifiedBy>
  <cp:revision>36</cp:revision>
  <cp:lastPrinted>2021-10-28T13:58:57Z</cp:lastPrinted>
  <dcterms:created xsi:type="dcterms:W3CDTF">2021-08-04T13:08:11Z</dcterms:created>
  <dcterms:modified xsi:type="dcterms:W3CDTF">2021-10-30T13:48:25Z</dcterms:modified>
</cp:coreProperties>
</file>