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3"/>
  </p:notesMasterIdLst>
  <p:handoutMasterIdLst>
    <p:handoutMasterId r:id="rId14"/>
  </p:handoutMasterIdLst>
  <p:sldIdLst>
    <p:sldId id="265" r:id="rId2"/>
    <p:sldId id="258" r:id="rId3"/>
    <p:sldId id="266" r:id="rId4"/>
    <p:sldId id="257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9">
          <p15:clr>
            <a:srgbClr val="A4A3A4"/>
          </p15:clr>
        </p15:guide>
        <p15:guide id="2" pos="30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220"/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5" autoAdjust="0"/>
    <p:restoredTop sz="92800" autoAdjust="0"/>
  </p:normalViewPr>
  <p:slideViewPr>
    <p:cSldViewPr snapToGrid="0">
      <p:cViewPr varScale="1">
        <p:scale>
          <a:sx n="57" d="100"/>
          <a:sy n="57" d="100"/>
        </p:scale>
        <p:origin x="1104" y="160"/>
      </p:cViewPr>
      <p:guideLst>
        <p:guide orient="horz" pos="3679"/>
        <p:guide pos="30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1108075"/>
            <a:ext cx="7385050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685800"/>
            <a:ext cx="8458200" cy="643466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  <a:ln/>
        </p:spPr>
        <p:txBody>
          <a:bodyPr lIns="0" tIns="0" rIns="0"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-34760" y="2459824"/>
            <a:ext cx="9178760" cy="2569382"/>
            <a:chOff x="-120029" y="2225040"/>
            <a:chExt cx="9436749" cy="2641600"/>
          </a:xfrm>
        </p:grpSpPr>
        <p:sp>
          <p:nvSpPr>
            <p:cNvPr id="5" name="Rectangle 4"/>
            <p:cNvSpPr/>
            <p:nvPr userDrawn="1"/>
          </p:nvSpPr>
          <p:spPr>
            <a:xfrm>
              <a:off x="-101600" y="2225040"/>
              <a:ext cx="9408160" cy="2641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1440" y="2296160"/>
              <a:ext cx="9408160" cy="2468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0" name="Picture 9" descr="T3Europe-network-art-no-bkgnd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90" b="29400"/>
            <a:stretch/>
          </p:blipFill>
          <p:spPr>
            <a:xfrm>
              <a:off x="-120029" y="2296160"/>
              <a:ext cx="9358070" cy="2468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6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8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6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09111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3929063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1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7"/>
          </a:xfrm>
        </p:spPr>
        <p:txBody>
          <a:bodyPr lIns="0" tIns="0" anchor="t" anchorCtr="0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81000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7" r="12023"/>
          <a:stretch/>
        </p:blipFill>
        <p:spPr>
          <a:xfrm>
            <a:off x="0" y="2286000"/>
            <a:ext cx="9144000" cy="246888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T3Concept_Art_OrigPeople_rev_v3_nobkgnd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20098" r="610" b="29275"/>
          <a:stretch/>
        </p:blipFill>
        <p:spPr>
          <a:xfrm>
            <a:off x="5080" y="2286000"/>
            <a:ext cx="9144000" cy="2472765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685800"/>
            <a:ext cx="8458200" cy="643466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  <a:ln/>
        </p:spPr>
        <p:txBody>
          <a:bodyPr lIns="0" tIns="0" rIns="0"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39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tone Cool Gray 11 Background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248920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685800"/>
            <a:ext cx="8458200" cy="643466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  <a:ln/>
        </p:spPr>
        <p:txBody>
          <a:bodyPr lIns="0" tIns="0" rIns="0"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T3Concept_Art_OrigPeople_rev_v3_nobkgnd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20098" r="610" b="29275"/>
          <a:stretch/>
        </p:blipFill>
        <p:spPr>
          <a:xfrm>
            <a:off x="5080" y="2286000"/>
            <a:ext cx="9144000" cy="24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0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" name="Picture 9" descr="T3Europe-network-art-no-bkg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10134" r="13280" b="10379"/>
          <a:stretch/>
        </p:blipFill>
        <p:spPr>
          <a:xfrm>
            <a:off x="0" y="0"/>
            <a:ext cx="9174480" cy="52019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01600" y="5181600"/>
            <a:ext cx="9408160" cy="10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1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slides_solid_green-0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1659"/>
          <a:stretch/>
        </p:blipFill>
        <p:spPr>
          <a:xfrm>
            <a:off x="0" y="1"/>
            <a:ext cx="9144000" cy="5219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r="37779"/>
          <a:stretch/>
        </p:blipFill>
        <p:spPr>
          <a:xfrm>
            <a:off x="0" y="0"/>
            <a:ext cx="9144000" cy="521208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T3Concept_Art_OrigPeople_rev_v3_nobkgnd.eps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0243" r="13445" b="10294"/>
          <a:stretch/>
        </p:blipFill>
        <p:spPr>
          <a:xfrm>
            <a:off x="0" y="0"/>
            <a:ext cx="9144000" cy="520192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8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tone Cool Gray 11 Background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192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" name="Picture 9" descr="T3Concept_Art_OrigPeople_rev_v3_nobkgnd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0243" r="13445" b="10294"/>
          <a:stretch/>
        </p:blipFill>
        <p:spPr>
          <a:xfrm>
            <a:off x="0" y="0"/>
            <a:ext cx="914400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9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 lIns="0" tIns="0" bIns="0" anchor="t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 lIns="0" tIns="0" bIns="0" anchor="t" anchorCtr="0"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609600"/>
            <a:ext cx="8515926" cy="814388"/>
          </a:xfrm>
        </p:spPr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1" y="1539394"/>
            <a:ext cx="8467725" cy="382476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31939"/>
            <a:ext cx="4157662" cy="345094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531939"/>
            <a:ext cx="4157663" cy="345094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274" y="609600"/>
            <a:ext cx="8515926" cy="814388"/>
          </a:xfrm>
        </p:spPr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726" y="1064213"/>
            <a:ext cx="840047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70100"/>
            <a:ext cx="8493132" cy="3071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3" name="Picture 2" descr="T3-Europe-Logo-Horiz.ai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28296" r="6174" b="48445"/>
          <a:stretch/>
        </p:blipFill>
        <p:spPr>
          <a:xfrm>
            <a:off x="365760" y="5541164"/>
            <a:ext cx="3444240" cy="73771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942150" y="5763508"/>
            <a:ext cx="1006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3europe.eu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3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25" r:id="rId2"/>
    <p:sldLayoutId id="2147483749" r:id="rId3"/>
    <p:sldLayoutId id="2147483752" r:id="rId4"/>
    <p:sldLayoutId id="2147483748" r:id="rId5"/>
    <p:sldLayoutId id="2147483750" r:id="rId6"/>
    <p:sldLayoutId id="2147483727" r:id="rId7"/>
    <p:sldLayoutId id="2147483728" r:id="rId8"/>
    <p:sldLayoutId id="2147483729" r:id="rId9"/>
    <p:sldLayoutId id="2147483731" r:id="rId10"/>
    <p:sldLayoutId id="2147483732" r:id="rId11"/>
    <p:sldLayoutId id="2147483733" r:id="rId12"/>
    <p:sldLayoutId id="2147483734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12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11-10-11.50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 language groups</a:t>
            </a:r>
          </a:p>
          <a:p>
            <a:r>
              <a:rPr lang="en-US" sz="3200" dirty="0"/>
              <a:t>Find answers to:</a:t>
            </a:r>
          </a:p>
          <a:p>
            <a:r>
              <a:rPr lang="en-US" sz="3200" dirty="0"/>
              <a:t>What has been done?</a:t>
            </a:r>
          </a:p>
          <a:p>
            <a:r>
              <a:rPr lang="en-US" sz="3200" dirty="0"/>
              <a:t>What did work?</a:t>
            </a:r>
          </a:p>
          <a:p>
            <a:r>
              <a:rPr lang="en-US" sz="3200" dirty="0"/>
              <a:t>What did not work?</a:t>
            </a:r>
          </a:p>
          <a:p>
            <a:r>
              <a:rPr lang="en-US" sz="3200" dirty="0"/>
              <a:t>Difference between HH and SW users?</a:t>
            </a:r>
          </a:p>
          <a:p>
            <a:r>
              <a:rPr lang="en-US" sz="3200" dirty="0"/>
              <a:t>Now and the (near) future.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TI-Nspire is a </a:t>
            </a:r>
            <a:r>
              <a:rPr lang="en-US" sz="2400" dirty="0" err="1">
                <a:solidFill>
                  <a:srgbClr val="0070C0"/>
                </a:solidFill>
              </a:rPr>
              <a:t>didac-tical</a:t>
            </a:r>
            <a:r>
              <a:rPr lang="en-US" sz="2400" dirty="0">
                <a:solidFill>
                  <a:srgbClr val="0070C0"/>
                </a:solidFill>
              </a:rPr>
              <a:t> tool, not just another graphic calculator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ABBD6D-9D6D-1648-A49D-ECBF81B04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713163"/>
            <a:ext cx="2667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1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12.22-12.30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Sharing the language table results</a:t>
            </a:r>
          </a:p>
          <a:p>
            <a:endParaRPr lang="en-US" sz="3200" dirty="0"/>
          </a:p>
          <a:p>
            <a:r>
              <a:rPr lang="en-US" sz="3200" dirty="0"/>
              <a:t>Send </a:t>
            </a:r>
            <a:r>
              <a:rPr lang="en-US" sz="3200" dirty="0" err="1"/>
              <a:t>tns</a:t>
            </a:r>
            <a:r>
              <a:rPr lang="en-US" sz="3200" dirty="0"/>
              <a:t> , word, ppt </a:t>
            </a:r>
            <a:r>
              <a:rPr lang="en-US" sz="3200" dirty="0" err="1"/>
              <a:t>etc</a:t>
            </a:r>
            <a:r>
              <a:rPr lang="en-US" sz="3200" dirty="0"/>
              <a:t> to</a:t>
            </a:r>
          </a:p>
          <a:p>
            <a:endParaRPr lang="en-US" sz="3200" dirty="0"/>
          </a:p>
          <a:p>
            <a:r>
              <a:rPr lang="en-US" sz="3200" dirty="0" err="1"/>
              <a:t>evwinsen@gmail.com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TI-Nspire is a </a:t>
            </a:r>
            <a:r>
              <a:rPr lang="en-US" sz="2400" dirty="0" err="1">
                <a:solidFill>
                  <a:srgbClr val="0070C0"/>
                </a:solidFill>
              </a:rPr>
              <a:t>didac-tical</a:t>
            </a:r>
            <a:r>
              <a:rPr lang="en-US" sz="2400" dirty="0">
                <a:solidFill>
                  <a:srgbClr val="0070C0"/>
                </a:solidFill>
              </a:rPr>
              <a:t> tool, not just another graphic calculator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063DC9-4284-B84E-8650-2848840DF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713163"/>
            <a:ext cx="2667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discussion group attendees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30, 2019</a:t>
            </a:r>
          </a:p>
        </p:txBody>
      </p:sp>
    </p:spTree>
    <p:extLst>
      <p:ext uri="{BB962C8B-B14F-4D97-AF65-F5344CB8AC3E}">
        <p14:creationId xmlns:p14="http://schemas.microsoft.com/office/powerpoint/2010/main" val="251590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EBD519-D2B2-F747-A0CA-ACE461CE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91" y="645833"/>
            <a:ext cx="2023884" cy="13443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F4BC0FE-20FA-DC4C-9C3A-D3A937C6E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4" y="2208144"/>
            <a:ext cx="2259853" cy="180788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EC91036-6C3E-0847-9EA3-98CA9EF5D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761" y="560688"/>
            <a:ext cx="2259852" cy="150107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0130F86-AF79-5044-802C-3D3D4C30B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187" y="2474771"/>
            <a:ext cx="2095077" cy="12746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BF45D55-B34B-5A4A-8B9C-758BD5086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91" y="3975958"/>
            <a:ext cx="2112321" cy="14137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C5F60F9-225A-F343-89DB-3C54E9E11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488" y="605492"/>
            <a:ext cx="1789712" cy="155108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3039239-CC07-0D41-9AB4-38052E5565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3412" y="4016026"/>
            <a:ext cx="2645625" cy="137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8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and HOW to transition from TI-84 Plus CE-T to TI-Nspire CX (CAS)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Central Questions:</a:t>
            </a:r>
          </a:p>
          <a:p>
            <a:endParaRPr lang="en-US" dirty="0"/>
          </a:p>
          <a:p>
            <a:r>
              <a:rPr lang="en-US" dirty="0"/>
              <a:t>Why the transition?</a:t>
            </a:r>
          </a:p>
          <a:p>
            <a:r>
              <a:rPr lang="en-US" dirty="0"/>
              <a:t>How the transition?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E7E6E5-B384-034F-AA08-EDB2235AD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3444866"/>
            <a:ext cx="2667000" cy="1651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9C0AD10-411F-D649-B0CF-976E714E5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682" y="3378480"/>
            <a:ext cx="2329292" cy="2152663"/>
          </a:xfrm>
          <a:prstGeom prst="rect">
            <a:avLst/>
          </a:prstGeom>
        </p:spPr>
      </p:pic>
      <p:sp>
        <p:nvSpPr>
          <p:cNvPr id="7" name="Pijl links 6">
            <a:extLst>
              <a:ext uri="{FF2B5EF4-FFF2-40B4-BE49-F238E27FC236}">
                <a16:creationId xmlns:a16="http://schemas.microsoft.com/office/drawing/2014/main" id="{E079FB31-809A-5644-AE06-28E6A12E56CA}"/>
              </a:ext>
            </a:extLst>
          </p:cNvPr>
          <p:cNvSpPr/>
          <p:nvPr/>
        </p:nvSpPr>
        <p:spPr>
          <a:xfrm>
            <a:off x="4572000" y="4059044"/>
            <a:ext cx="1562100" cy="780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ermenigvuldigen 9">
            <a:extLst>
              <a:ext uri="{FF2B5EF4-FFF2-40B4-BE49-F238E27FC236}">
                <a16:creationId xmlns:a16="http://schemas.microsoft.com/office/drawing/2014/main" id="{E59E4393-DE9C-A744-B2C8-E23C31350603}"/>
              </a:ext>
            </a:extLst>
          </p:cNvPr>
          <p:cNvSpPr/>
          <p:nvPr/>
        </p:nvSpPr>
        <p:spPr>
          <a:xfrm>
            <a:off x="2639823" y="3456741"/>
            <a:ext cx="2297151" cy="2122058"/>
          </a:xfrm>
          <a:prstGeom prst="mathMultiply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81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9.00-9.15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Sharing the situation in our countries</a:t>
            </a:r>
          </a:p>
          <a:p>
            <a:r>
              <a:rPr lang="en-US" sz="3200" dirty="0"/>
              <a:t>Ratio 84 : Nspire</a:t>
            </a:r>
          </a:p>
          <a:p>
            <a:r>
              <a:rPr lang="en-US" sz="3200" dirty="0"/>
              <a:t>Examination</a:t>
            </a:r>
          </a:p>
          <a:p>
            <a:r>
              <a:rPr lang="en-US" sz="3200" dirty="0"/>
              <a:t>HH or SW</a:t>
            </a:r>
          </a:p>
          <a:p>
            <a:r>
              <a:rPr lang="en-US" sz="3200" dirty="0"/>
              <a:t>CAS or Numeric</a:t>
            </a:r>
          </a:p>
          <a:p>
            <a:r>
              <a:rPr lang="en-US" sz="3200" dirty="0"/>
              <a:t>Central examination?</a:t>
            </a:r>
          </a:p>
          <a:p>
            <a:r>
              <a:rPr lang="en-US" sz="3200" dirty="0"/>
              <a:t>What technology allowed?</a:t>
            </a:r>
          </a:p>
          <a:p>
            <a:r>
              <a:rPr lang="en-US" sz="3200" dirty="0"/>
              <a:t>Split exam?</a:t>
            </a:r>
          </a:p>
          <a:p>
            <a:r>
              <a:rPr lang="en-US" sz="3200" dirty="0"/>
              <a:t>…….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70C0"/>
                </a:solidFill>
              </a:rPr>
              <a:t>TI-Nspire is a didactical tool, not just another graphic calculator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254071-BDFA-ED43-947B-1D1482A8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713163"/>
            <a:ext cx="2667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8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9.15-9.55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 language tables</a:t>
            </a:r>
          </a:p>
          <a:p>
            <a:r>
              <a:rPr lang="en-US" sz="3200" dirty="0"/>
              <a:t>Discuss and show WOW examples</a:t>
            </a:r>
          </a:p>
          <a:p>
            <a:r>
              <a:rPr lang="en-US" sz="3200" dirty="0"/>
              <a:t>Select 2 for plenary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70C0"/>
                </a:solidFill>
              </a:rPr>
              <a:t>TI-Nspire is a didactical tool, not just another graphic calculator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53D304B-6D13-7F41-9A16-599BD48E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713163"/>
            <a:ext cx="2667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9.55-10.30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Plenary presentation with discussion from all language tables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70C0"/>
                </a:solidFill>
              </a:rPr>
              <a:t>TI-Nspire is a didactical tool, not just another graphic calculator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6CE444E-F5CD-8B4A-86A8-A8FB391A1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713163"/>
            <a:ext cx="2667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1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/>
          <a:lstStyle/>
          <a:p>
            <a:r>
              <a:rPr lang="en-US" dirty="0"/>
              <a:t>10.30-11.00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Coffee break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19F5DF-23E1-9449-808B-8588A3D77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1848876"/>
            <a:ext cx="5086347" cy="27260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9BD619F-0FAF-894F-BD9B-026A7A9AE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2" y="3429000"/>
            <a:ext cx="3008314" cy="20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1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11.00-11.10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presentation of a transition document (Bengt) to show that teachers do know a lot about the user interface of TI-Nspire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70C0"/>
                </a:solidFill>
              </a:rPr>
              <a:t>TI-Nspire is a </a:t>
            </a:r>
            <a:r>
              <a:rPr lang="en-US" sz="1800" dirty="0" err="1">
                <a:solidFill>
                  <a:srgbClr val="0070C0"/>
                </a:solidFill>
              </a:rPr>
              <a:t>didactcal</a:t>
            </a:r>
            <a:r>
              <a:rPr lang="en-US" sz="1800" dirty="0">
                <a:solidFill>
                  <a:srgbClr val="0070C0"/>
                </a:solidFill>
              </a:rPr>
              <a:t> tool, not just another graphic calculator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49670A-E362-6A49-B901-845F34938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9" y="3713163"/>
            <a:ext cx="2667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03542"/>
      </p:ext>
    </p:extLst>
  </p:cSld>
  <p:clrMapOvr>
    <a:masterClrMapping/>
  </p:clrMapOvr>
</p:sld>
</file>

<file path=ppt/theme/theme1.xml><?xml version="1.0" encoding="utf-8"?>
<a:theme xmlns:a="http://schemas.openxmlformats.org/drawingml/2006/main" name="1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2552</TotalTime>
  <Words>245</Words>
  <Application>Microsoft Macintosh PowerPoint</Application>
  <PresentationFormat>Diavoorstelling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Arial</vt:lpstr>
      <vt:lpstr>1_FinalPowerpoint</vt:lpstr>
      <vt:lpstr>PowerPoint-presentatie</vt:lpstr>
      <vt:lpstr>Welcome discussion group attendees</vt:lpstr>
      <vt:lpstr>PowerPoint-presentatie</vt:lpstr>
      <vt:lpstr>WHY and HOW to transition from TI-84 Plus CE-T to TI-Nspire CX (CAS)</vt:lpstr>
      <vt:lpstr>9.00-9.15</vt:lpstr>
      <vt:lpstr>9.15-9.55</vt:lpstr>
      <vt:lpstr>9.55-10.30</vt:lpstr>
      <vt:lpstr>10.30-11.00</vt:lpstr>
      <vt:lpstr>11.00-11.10</vt:lpstr>
      <vt:lpstr>11-10-11.50</vt:lpstr>
      <vt:lpstr>12.22-12.30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Brollo, Clementina</dc:creator>
  <cp:lastModifiedBy>Epi van Winsen</cp:lastModifiedBy>
  <cp:revision>245</cp:revision>
  <dcterms:created xsi:type="dcterms:W3CDTF">2007-12-19T20:51:45Z</dcterms:created>
  <dcterms:modified xsi:type="dcterms:W3CDTF">2019-04-11T09:03:48Z</dcterms:modified>
</cp:coreProperties>
</file>